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94" r:id="rId2"/>
    <p:sldId id="513" r:id="rId3"/>
    <p:sldId id="469" r:id="rId4"/>
    <p:sldId id="514" r:id="rId5"/>
    <p:sldId id="521" r:id="rId6"/>
    <p:sldId id="516" r:id="rId7"/>
    <p:sldId id="520" r:id="rId8"/>
    <p:sldId id="519" r:id="rId9"/>
    <p:sldId id="522" r:id="rId10"/>
    <p:sldId id="525" r:id="rId11"/>
    <p:sldId id="529" r:id="rId12"/>
    <p:sldId id="536" r:id="rId13"/>
    <p:sldId id="530" r:id="rId14"/>
    <p:sldId id="531" r:id="rId15"/>
    <p:sldId id="539" r:id="rId16"/>
    <p:sldId id="540" r:id="rId17"/>
    <p:sldId id="532" r:id="rId18"/>
    <p:sldId id="535" r:id="rId19"/>
    <p:sldId id="541" r:id="rId20"/>
    <p:sldId id="542" r:id="rId21"/>
    <p:sldId id="359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F6CB986-628D-4DEB-BEA9-88E6FE7DC3F0}">
          <p14:sldIdLst>
            <p14:sldId id="394"/>
            <p14:sldId id="513"/>
            <p14:sldId id="469"/>
            <p14:sldId id="514"/>
            <p14:sldId id="521"/>
            <p14:sldId id="516"/>
            <p14:sldId id="520"/>
            <p14:sldId id="519"/>
            <p14:sldId id="522"/>
            <p14:sldId id="525"/>
            <p14:sldId id="529"/>
            <p14:sldId id="536"/>
            <p14:sldId id="530"/>
          </p14:sldIdLst>
        </p14:section>
        <p14:section name="目錄" id="{1D050F9B-7471-46F8-81A1-4F425B1610E7}">
          <p14:sldIdLst/>
        </p14:section>
        <p14:section name="動機" id="{85BF9318-4A81-4CAA-BEC8-BDDC9B4319DF}">
          <p14:sldIdLst/>
        </p14:section>
        <p14:section name="功能介紹" id="{AA26FF60-AE2A-45CD-ADF2-D9EA9D4BDF9E}">
          <p14:sldIdLst/>
        </p14:section>
        <p14:section name="技術說明" id="{9E173E9B-B12B-4FE4-85C2-B040567EDE61}">
          <p14:sldIdLst/>
        </p14:section>
        <p14:section name="測是" id="{A61C6BA6-E74A-479D-870E-86405E755D40}">
          <p14:sldIdLst>
            <p14:sldId id="531"/>
            <p14:sldId id="539"/>
            <p14:sldId id="540"/>
          </p14:sldIdLst>
        </p14:section>
        <p14:section name="未來展望" id="{8B1C79DB-FC83-4219-8EC9-61D29433065B}">
          <p14:sldIdLst>
            <p14:sldId id="532"/>
            <p14:sldId id="535"/>
            <p14:sldId id="541"/>
            <p14:sldId id="542"/>
          </p14:sldIdLst>
        </p14:section>
        <p14:section name="結尾" id="{3DC94B20-DBD4-4EA7-BF7E-D5AC0FF75D3D}">
          <p14:sldIdLst>
            <p14:sldId id="359"/>
          </p14:sldIdLst>
        </p14:section>
        <p14:section name="模板" id="{D76D2D1E-7CB4-45A6-829F-DA5DD69A02E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C00"/>
    <a:srgbClr val="202020"/>
    <a:srgbClr val="FFA65D"/>
    <a:srgbClr val="D05E00"/>
    <a:srgbClr val="B05000"/>
    <a:srgbClr val="FFC28F"/>
    <a:srgbClr val="626262"/>
    <a:srgbClr val="00FF00"/>
    <a:srgbClr val="278874"/>
    <a:srgbClr val="F2DC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468" autoAdjust="0"/>
  </p:normalViewPr>
  <p:slideViewPr>
    <p:cSldViewPr snapToGrid="0">
      <p:cViewPr varScale="1">
        <p:scale>
          <a:sx n="58" d="100"/>
          <a:sy n="58" d="100"/>
        </p:scale>
        <p:origin x="180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2536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c7cd5497b06abf2" providerId="LiveId" clId="{15B0A7F6-A542-46D6-8A52-593683C7DECA}"/>
    <pc:docChg chg="undo custSel addSld delSld modSld modSection">
      <pc:chgData name="" userId="4c7cd5497b06abf2" providerId="LiveId" clId="{15B0A7F6-A542-46D6-8A52-593683C7DECA}" dt="2021-11-01T02:34:05.345" v="615" actId="14100"/>
      <pc:docMkLst>
        <pc:docMk/>
      </pc:docMkLst>
      <pc:sldChg chg="addSp delSp modSp">
        <pc:chgData name="" userId="4c7cd5497b06abf2" providerId="LiveId" clId="{15B0A7F6-A542-46D6-8A52-593683C7DECA}" dt="2021-11-01T02:34:05.345" v="615" actId="14100"/>
        <pc:sldMkLst>
          <pc:docMk/>
          <pc:sldMk cId="2559940060" sldId="394"/>
        </pc:sldMkLst>
        <pc:spChg chg="mod">
          <ac:chgData name="" userId="4c7cd5497b06abf2" providerId="LiveId" clId="{15B0A7F6-A542-46D6-8A52-593683C7DECA}" dt="2021-11-01T01:35:01.724" v="599" actId="1076"/>
          <ac:spMkLst>
            <pc:docMk/>
            <pc:sldMk cId="2559940060" sldId="394"/>
            <ac:spMk id="13" creationId="{08AE4545-C9C2-42F7-BD19-0A37B68379EC}"/>
          </ac:spMkLst>
        </pc:spChg>
        <pc:picChg chg="add del mod">
          <ac:chgData name="" userId="4c7cd5497b06abf2" providerId="LiveId" clId="{15B0A7F6-A542-46D6-8A52-593683C7DECA}" dt="2021-11-01T01:29:38.405" v="586" actId="478"/>
          <ac:picMkLst>
            <pc:docMk/>
            <pc:sldMk cId="2559940060" sldId="394"/>
            <ac:picMk id="2" creationId="{22C5D053-BCFD-4022-9DB4-3592EBF9D993}"/>
          </ac:picMkLst>
        </pc:picChg>
        <pc:picChg chg="add del">
          <ac:chgData name="" userId="4c7cd5497b06abf2" providerId="LiveId" clId="{15B0A7F6-A542-46D6-8A52-593683C7DECA}" dt="2021-11-01T01:34:37.676" v="595"/>
          <ac:picMkLst>
            <pc:docMk/>
            <pc:sldMk cId="2559940060" sldId="394"/>
            <ac:picMk id="3" creationId="{850FA489-E7A9-41D8-8D2F-C46DEAE71E7D}"/>
          </ac:picMkLst>
        </pc:picChg>
        <pc:picChg chg="add mod">
          <ac:chgData name="" userId="4c7cd5497b06abf2" providerId="LiveId" clId="{15B0A7F6-A542-46D6-8A52-593683C7DECA}" dt="2021-11-01T02:34:05.345" v="615" actId="14100"/>
          <ac:picMkLst>
            <pc:docMk/>
            <pc:sldMk cId="2559940060" sldId="394"/>
            <ac:picMk id="4" creationId="{4B83C406-EC35-4888-B8CE-AB2F510B9527}"/>
          </ac:picMkLst>
        </pc:picChg>
        <pc:picChg chg="del">
          <ac:chgData name="" userId="4c7cd5497b06abf2" providerId="LiveId" clId="{15B0A7F6-A542-46D6-8A52-593683C7DECA}" dt="2021-10-30T14:13:03.344" v="582" actId="478"/>
          <ac:picMkLst>
            <pc:docMk/>
            <pc:sldMk cId="2559940060" sldId="394"/>
            <ac:picMk id="5" creationId="{6835E181-1454-4D03-A4CD-0EF38F34D573}"/>
          </ac:picMkLst>
        </pc:picChg>
        <pc:picChg chg="mod">
          <ac:chgData name="" userId="4c7cd5497b06abf2" providerId="LiveId" clId="{15B0A7F6-A542-46D6-8A52-593683C7DECA}" dt="2021-11-01T01:34:58.547" v="598" actId="1076"/>
          <ac:picMkLst>
            <pc:docMk/>
            <pc:sldMk cId="2559940060" sldId="394"/>
            <ac:picMk id="6" creationId="{BEA229F3-919C-4E69-8537-0D41DF1E9395}"/>
          </ac:picMkLst>
        </pc:picChg>
        <pc:picChg chg="del">
          <ac:chgData name="" userId="4c7cd5497b06abf2" providerId="LiveId" clId="{15B0A7F6-A542-46D6-8A52-593683C7DECA}" dt="2021-10-30T14:13:03.344" v="582" actId="478"/>
          <ac:picMkLst>
            <pc:docMk/>
            <pc:sldMk cId="2559940060" sldId="394"/>
            <ac:picMk id="11" creationId="{B98BF6AA-4E25-493E-A2D8-22C7EB44CE09}"/>
          </ac:picMkLst>
        </pc:picChg>
        <pc:picChg chg="del">
          <ac:chgData name="" userId="4c7cd5497b06abf2" providerId="LiveId" clId="{15B0A7F6-A542-46D6-8A52-593683C7DECA}" dt="2021-10-30T14:13:03.344" v="582" actId="478"/>
          <ac:picMkLst>
            <pc:docMk/>
            <pc:sldMk cId="2559940060" sldId="394"/>
            <ac:picMk id="12" creationId="{F987C461-C036-4851-8BE6-BA061EF486AC}"/>
          </ac:picMkLst>
        </pc:picChg>
      </pc:sldChg>
      <pc:sldChg chg="add del">
        <pc:chgData name="" userId="4c7cd5497b06abf2" providerId="LiveId" clId="{15B0A7F6-A542-46D6-8A52-593683C7DECA}" dt="2021-10-29T23:48:48.285" v="79"/>
        <pc:sldMkLst>
          <pc:docMk/>
          <pc:sldMk cId="2549319723" sldId="469"/>
        </pc:sldMkLst>
      </pc:sldChg>
      <pc:sldChg chg="addSp delSp modSp add del">
        <pc:chgData name="" userId="4c7cd5497b06abf2" providerId="LiveId" clId="{15B0A7F6-A542-46D6-8A52-593683C7DECA}" dt="2021-10-30T12:12:11.246" v="194"/>
        <pc:sldMkLst>
          <pc:docMk/>
          <pc:sldMk cId="1972574386" sldId="513"/>
        </pc:sldMkLst>
        <pc:spChg chg="mod">
          <ac:chgData name="" userId="4c7cd5497b06abf2" providerId="LiveId" clId="{15B0A7F6-A542-46D6-8A52-593683C7DECA}" dt="2021-10-30T12:11:51.471" v="175" actId="1076"/>
          <ac:spMkLst>
            <pc:docMk/>
            <pc:sldMk cId="1972574386" sldId="513"/>
            <ac:spMk id="7" creationId="{4FB6DDA2-D8FB-43A3-91E4-54EE8EFF902A}"/>
          </ac:spMkLst>
        </pc:spChg>
        <pc:spChg chg="mod">
          <ac:chgData name="" userId="4c7cd5497b06abf2" providerId="LiveId" clId="{15B0A7F6-A542-46D6-8A52-593683C7DECA}" dt="2021-10-30T12:11:51.471" v="175" actId="1076"/>
          <ac:spMkLst>
            <pc:docMk/>
            <pc:sldMk cId="1972574386" sldId="513"/>
            <ac:spMk id="8" creationId="{A7133F5D-E035-4FDA-B2E6-A889E1C173AA}"/>
          </ac:spMkLst>
        </pc:spChg>
        <pc:spChg chg="mod">
          <ac:chgData name="" userId="4c7cd5497b06abf2" providerId="LiveId" clId="{15B0A7F6-A542-46D6-8A52-593683C7DECA}" dt="2021-10-30T12:12:11.246" v="194"/>
          <ac:spMkLst>
            <pc:docMk/>
            <pc:sldMk cId="1972574386" sldId="513"/>
            <ac:spMk id="9" creationId="{752060C7-EFD8-46B9-B3C4-7EFE6A621925}"/>
          </ac:spMkLst>
        </pc:spChg>
        <pc:spChg chg="add del mod">
          <ac:chgData name="" userId="4c7cd5497b06abf2" providerId="LiveId" clId="{15B0A7F6-A542-46D6-8A52-593683C7DECA}" dt="2021-10-30T12:11:51.471" v="175" actId="1076"/>
          <ac:spMkLst>
            <pc:docMk/>
            <pc:sldMk cId="1972574386" sldId="513"/>
            <ac:spMk id="10" creationId="{E8A2DE5B-2E5D-403B-BEC4-B1F3823FA09D}"/>
          </ac:spMkLst>
        </pc:spChg>
        <pc:spChg chg="del">
          <ac:chgData name="" userId="4c7cd5497b06abf2" providerId="LiveId" clId="{15B0A7F6-A542-46D6-8A52-593683C7DECA}" dt="2021-10-30T12:11:47.069" v="174" actId="478"/>
          <ac:spMkLst>
            <pc:docMk/>
            <pc:sldMk cId="1972574386" sldId="513"/>
            <ac:spMk id="11" creationId="{969C95A6-3992-4365-A068-BEA91884D9F6}"/>
          </ac:spMkLst>
        </pc:spChg>
        <pc:picChg chg="mod">
          <ac:chgData name="" userId="4c7cd5497b06abf2" providerId="LiveId" clId="{15B0A7F6-A542-46D6-8A52-593683C7DECA}" dt="2021-10-30T12:11:51.471" v="175" actId="1076"/>
          <ac:picMkLst>
            <pc:docMk/>
            <pc:sldMk cId="1972574386" sldId="513"/>
            <ac:picMk id="6" creationId="{39304623-35F5-4D68-ADD1-55FE4A91AB5E}"/>
          </ac:picMkLst>
        </pc:picChg>
        <pc:picChg chg="mod">
          <ac:chgData name="" userId="4c7cd5497b06abf2" providerId="LiveId" clId="{15B0A7F6-A542-46D6-8A52-593683C7DECA}" dt="2021-10-30T12:11:51.471" v="175" actId="1076"/>
          <ac:picMkLst>
            <pc:docMk/>
            <pc:sldMk cId="1972574386" sldId="513"/>
            <ac:picMk id="13" creationId="{C33D52B2-1307-4E1B-8295-1558E83E7E82}"/>
          </ac:picMkLst>
        </pc:picChg>
        <pc:picChg chg="mod">
          <ac:chgData name="" userId="4c7cd5497b06abf2" providerId="LiveId" clId="{15B0A7F6-A542-46D6-8A52-593683C7DECA}" dt="2021-10-30T12:11:51.471" v="175" actId="1076"/>
          <ac:picMkLst>
            <pc:docMk/>
            <pc:sldMk cId="1972574386" sldId="513"/>
            <ac:picMk id="14" creationId="{17B313FF-F728-4EC3-BA32-6346469FB6BD}"/>
          </ac:picMkLst>
        </pc:picChg>
        <pc:picChg chg="add del mod">
          <ac:chgData name="" userId="4c7cd5497b06abf2" providerId="LiveId" clId="{15B0A7F6-A542-46D6-8A52-593683C7DECA}" dt="2021-10-30T12:11:51.471" v="175" actId="1076"/>
          <ac:picMkLst>
            <pc:docMk/>
            <pc:sldMk cId="1972574386" sldId="513"/>
            <ac:picMk id="15" creationId="{CC88CE7A-ACB6-4942-B83D-EBE433670526}"/>
          </ac:picMkLst>
        </pc:picChg>
        <pc:picChg chg="del">
          <ac:chgData name="" userId="4c7cd5497b06abf2" providerId="LiveId" clId="{15B0A7F6-A542-46D6-8A52-593683C7DECA}" dt="2021-10-30T12:11:47.069" v="174" actId="478"/>
          <ac:picMkLst>
            <pc:docMk/>
            <pc:sldMk cId="1972574386" sldId="513"/>
            <ac:picMk id="16" creationId="{8C3BD243-318B-47BD-A8F5-0485DA43E340}"/>
          </ac:picMkLst>
        </pc:picChg>
      </pc:sldChg>
      <pc:sldChg chg="addSp delSp modSp add del delAnim modAnim">
        <pc:chgData name="" userId="4c7cd5497b06abf2" providerId="LiveId" clId="{15B0A7F6-A542-46D6-8A52-593683C7DECA}" dt="2021-10-30T12:22:31.190" v="199" actId="1076"/>
        <pc:sldMkLst>
          <pc:docMk/>
          <pc:sldMk cId="2143793193" sldId="514"/>
        </pc:sldMkLst>
        <pc:spChg chg="mod">
          <ac:chgData name="" userId="4c7cd5497b06abf2" providerId="LiveId" clId="{15B0A7F6-A542-46D6-8A52-593683C7DECA}" dt="2021-10-30T12:22:31.190" v="199" actId="1076"/>
          <ac:spMkLst>
            <pc:docMk/>
            <pc:sldMk cId="2143793193" sldId="514"/>
            <ac:spMk id="25" creationId="{A58C705E-4A45-4D69-A287-E2A0DE28B2F2}"/>
          </ac:spMkLst>
        </pc:spChg>
        <pc:spChg chg="mod">
          <ac:chgData name="" userId="4c7cd5497b06abf2" providerId="LiveId" clId="{15B0A7F6-A542-46D6-8A52-593683C7DECA}" dt="2021-10-30T12:22:31.190" v="199" actId="1076"/>
          <ac:spMkLst>
            <pc:docMk/>
            <pc:sldMk cId="2143793193" sldId="514"/>
            <ac:spMk id="26" creationId="{45BC64C3-A86F-4C36-8951-FA2E9A5C8B6D}"/>
          </ac:spMkLst>
        </pc:spChg>
        <pc:spChg chg="mod">
          <ac:chgData name="" userId="4c7cd5497b06abf2" providerId="LiveId" clId="{15B0A7F6-A542-46D6-8A52-593683C7DECA}" dt="2021-10-30T12:22:31.190" v="199" actId="1076"/>
          <ac:spMkLst>
            <pc:docMk/>
            <pc:sldMk cId="2143793193" sldId="514"/>
            <ac:spMk id="27" creationId="{CB2726AD-E51B-4656-A7C5-89C1D04BE537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72" creationId="{E687AA5F-6E42-489A-8722-FDF34E3CE612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73" creationId="{63FDE58A-26A1-467F-AF5A-1EEF62EA3FB3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74" creationId="{AD44C507-FD60-43AD-A313-A334450901E7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75" creationId="{748B2455-AC17-43A6-A4CF-D36265B90581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76" creationId="{EDDF84A1-0F6E-4BB1-ADA7-87973A7C3C92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77" creationId="{6427DA04-3B65-4304-8F43-73E79B724866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108" creationId="{6F582379-6E10-420B-9016-EFDD45F8C478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109" creationId="{ADD66D78-F8B5-4CC4-A0D5-66E17C77D395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110" creationId="{F8378E2B-9536-48CB-9B3C-C36FDD45247B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111" creationId="{A3DFD31C-6CE1-4783-8D6D-BF7347A11B0C}"/>
          </ac:spMkLst>
        </pc:spChg>
        <pc:spChg chg="add del mod">
          <ac:chgData name="" userId="4c7cd5497b06abf2" providerId="LiveId" clId="{15B0A7F6-A542-46D6-8A52-593683C7DECA}" dt="2021-10-30T11:50:59.812" v="85" actId="478"/>
          <ac:spMkLst>
            <pc:docMk/>
            <pc:sldMk cId="2143793193" sldId="514"/>
            <ac:spMk id="112" creationId="{4BA8DF0E-2C2B-4494-9A45-36418F7F5837}"/>
          </ac:spMkLst>
        </pc:spChg>
        <pc:spChg chg="mod">
          <ac:chgData name="" userId="4c7cd5497b06abf2" providerId="LiveId" clId="{15B0A7F6-A542-46D6-8A52-593683C7DECA}" dt="2021-10-30T12:22:31.190" v="199" actId="1076"/>
          <ac:spMkLst>
            <pc:docMk/>
            <pc:sldMk cId="2143793193" sldId="514"/>
            <ac:spMk id="151" creationId="{E7D35FAD-D5B5-4D9A-8EB1-3C4D4A997457}"/>
          </ac:spMkLst>
        </pc:spChg>
        <pc:grpChg chg="mod">
          <ac:chgData name="" userId="4c7cd5497b06abf2" providerId="LiveId" clId="{15B0A7F6-A542-46D6-8A52-593683C7DECA}" dt="2021-10-30T12:22:31.190" v="199" actId="1076"/>
          <ac:grpSpMkLst>
            <pc:docMk/>
            <pc:sldMk cId="2143793193" sldId="514"/>
            <ac:grpSpMk id="18" creationId="{4CE3602A-A431-4F76-BB1B-5DB4417E3640}"/>
          </ac:grpSpMkLst>
        </pc:grpChg>
        <pc:grpChg chg="mod">
          <ac:chgData name="" userId="4c7cd5497b06abf2" providerId="LiveId" clId="{15B0A7F6-A542-46D6-8A52-593683C7DECA}" dt="2021-10-30T12:22:31.190" v="199" actId="1076"/>
          <ac:grpSpMkLst>
            <pc:docMk/>
            <pc:sldMk cId="2143793193" sldId="514"/>
            <ac:grpSpMk id="28" creationId="{7900BF22-FAD8-40B1-B1FC-A0E987CE299C}"/>
          </ac:grpSpMkLst>
        </pc:grpChg>
        <pc:grpChg chg="mod">
          <ac:chgData name="" userId="4c7cd5497b06abf2" providerId="LiveId" clId="{15B0A7F6-A542-46D6-8A52-593683C7DECA}" dt="2021-10-30T12:22:31.190" v="199" actId="1076"/>
          <ac:grpSpMkLst>
            <pc:docMk/>
            <pc:sldMk cId="2143793193" sldId="514"/>
            <ac:grpSpMk id="32" creationId="{6CF5D7B3-3698-4957-9665-7D2949595DB2}"/>
          </ac:grpSpMkLst>
        </pc:grpChg>
        <pc:grpChg chg="mod">
          <ac:chgData name="" userId="4c7cd5497b06abf2" providerId="LiveId" clId="{15B0A7F6-A542-46D6-8A52-593683C7DECA}" dt="2021-10-30T12:22:31.190" v="199" actId="1076"/>
          <ac:grpSpMkLst>
            <pc:docMk/>
            <pc:sldMk cId="2143793193" sldId="514"/>
            <ac:grpSpMk id="38" creationId="{39549FD5-7240-4DAB-AF85-90AD90A5AFCD}"/>
          </ac:grpSpMkLst>
        </pc:grpChg>
        <pc:grpChg chg="mod">
          <ac:chgData name="" userId="4c7cd5497b06abf2" providerId="LiveId" clId="{15B0A7F6-A542-46D6-8A52-593683C7DECA}" dt="2021-10-30T12:22:31.190" v="199" actId="1076"/>
          <ac:grpSpMkLst>
            <pc:docMk/>
            <pc:sldMk cId="2143793193" sldId="514"/>
            <ac:grpSpMk id="44" creationId="{FAE46FB2-401F-4D36-883A-E3E358A0B253}"/>
          </ac:grpSpMkLst>
        </pc:grpChg>
        <pc:grpChg chg="mod">
          <ac:chgData name="" userId="4c7cd5497b06abf2" providerId="LiveId" clId="{15B0A7F6-A542-46D6-8A52-593683C7DECA}" dt="2021-10-30T12:22:31.190" v="199" actId="1076"/>
          <ac:grpSpMkLst>
            <pc:docMk/>
            <pc:sldMk cId="2143793193" sldId="514"/>
            <ac:grpSpMk id="50" creationId="{FB694E8B-0FF4-45D3-B713-8AB3D42D71D2}"/>
          </ac:grpSpMkLst>
        </pc:grpChg>
        <pc:grpChg chg="mod">
          <ac:chgData name="" userId="4c7cd5497b06abf2" providerId="LiveId" clId="{15B0A7F6-A542-46D6-8A52-593683C7DECA}" dt="2021-10-30T12:22:31.190" v="199" actId="1076"/>
          <ac:grpSpMkLst>
            <pc:docMk/>
            <pc:sldMk cId="2143793193" sldId="514"/>
            <ac:grpSpMk id="56" creationId="{1D0CC1C9-7950-42A7-A085-4D635E247C46}"/>
          </ac:grpSpMkLst>
        </pc:grpChg>
        <pc:grpChg chg="mod">
          <ac:chgData name="" userId="4c7cd5497b06abf2" providerId="LiveId" clId="{15B0A7F6-A542-46D6-8A52-593683C7DECA}" dt="2021-10-30T12:22:31.190" v="199" actId="1076"/>
          <ac:grpSpMkLst>
            <pc:docMk/>
            <pc:sldMk cId="2143793193" sldId="514"/>
            <ac:grpSpMk id="62" creationId="{4E9D1E2E-522F-4067-B556-CC22D211A76B}"/>
          </ac:grpSpMkLst>
        </pc:grpChg>
        <pc:grpChg chg="add del mod">
          <ac:chgData name="" userId="4c7cd5497b06abf2" providerId="LiveId" clId="{15B0A7F6-A542-46D6-8A52-593683C7DECA}" dt="2021-10-30T11:50:59.812" v="85" actId="478"/>
          <ac:grpSpMkLst>
            <pc:docMk/>
            <pc:sldMk cId="2143793193" sldId="514"/>
            <ac:grpSpMk id="68" creationId="{C16E15D8-1BED-4992-A9A6-E0C186162062}"/>
          </ac:grpSpMkLst>
        </pc:grpChg>
        <pc:grpChg chg="add del mod">
          <ac:chgData name="" userId="4c7cd5497b06abf2" providerId="LiveId" clId="{15B0A7F6-A542-46D6-8A52-593683C7DECA}" dt="2021-10-30T11:50:59.812" v="85" actId="478"/>
          <ac:grpSpMkLst>
            <pc:docMk/>
            <pc:sldMk cId="2143793193" sldId="514"/>
            <ac:grpSpMk id="78" creationId="{D9C4C378-DC3E-4677-B184-DBA42D901603}"/>
          </ac:grpSpMkLst>
        </pc:grpChg>
        <pc:grpChg chg="add del mod">
          <ac:chgData name="" userId="4c7cd5497b06abf2" providerId="LiveId" clId="{15B0A7F6-A542-46D6-8A52-593683C7DECA}" dt="2021-10-30T11:50:59.812" v="85" actId="478"/>
          <ac:grpSpMkLst>
            <pc:docMk/>
            <pc:sldMk cId="2143793193" sldId="514"/>
            <ac:grpSpMk id="84" creationId="{7168ADBE-FD35-4ECB-A55F-7D55FC8C09A8}"/>
          </ac:grpSpMkLst>
        </pc:grpChg>
        <pc:grpChg chg="add del mod">
          <ac:chgData name="" userId="4c7cd5497b06abf2" providerId="LiveId" clId="{15B0A7F6-A542-46D6-8A52-593683C7DECA}" dt="2021-10-30T11:50:59.812" v="85" actId="478"/>
          <ac:grpSpMkLst>
            <pc:docMk/>
            <pc:sldMk cId="2143793193" sldId="514"/>
            <ac:grpSpMk id="90" creationId="{A741086F-999D-48B4-B62C-3B1586E27080}"/>
          </ac:grpSpMkLst>
        </pc:grpChg>
        <pc:grpChg chg="add del mod">
          <ac:chgData name="" userId="4c7cd5497b06abf2" providerId="LiveId" clId="{15B0A7F6-A542-46D6-8A52-593683C7DECA}" dt="2021-10-30T11:50:59.812" v="85" actId="478"/>
          <ac:grpSpMkLst>
            <pc:docMk/>
            <pc:sldMk cId="2143793193" sldId="514"/>
            <ac:grpSpMk id="96" creationId="{8ED19D81-D4C8-49ED-9C4F-5CF12B84AFE5}"/>
          </ac:grpSpMkLst>
        </pc:grpChg>
        <pc:grpChg chg="add del mod">
          <ac:chgData name="" userId="4c7cd5497b06abf2" providerId="LiveId" clId="{15B0A7F6-A542-46D6-8A52-593683C7DECA}" dt="2021-10-30T11:50:59.812" v="85" actId="478"/>
          <ac:grpSpMkLst>
            <pc:docMk/>
            <pc:sldMk cId="2143793193" sldId="514"/>
            <ac:grpSpMk id="102" creationId="{AC6299DC-F580-49B8-A9ED-EDA9971A2906}"/>
          </ac:grpSpMkLst>
        </pc:grpChg>
        <pc:grpChg chg="add del mod">
          <ac:chgData name="" userId="4c7cd5497b06abf2" providerId="LiveId" clId="{15B0A7F6-A542-46D6-8A52-593683C7DECA}" dt="2021-10-30T11:50:59.812" v="85" actId="478"/>
          <ac:grpSpMkLst>
            <pc:docMk/>
            <pc:sldMk cId="2143793193" sldId="514"/>
            <ac:grpSpMk id="113" creationId="{965D3C2C-80C1-4C82-9B61-E9E6A0CF0460}"/>
          </ac:grpSpMkLst>
        </pc:grpChg>
        <pc:picChg chg="del">
          <ac:chgData name="" userId="4c7cd5497b06abf2" providerId="LiveId" clId="{15B0A7F6-A542-46D6-8A52-593683C7DECA}" dt="2021-10-30T11:51:01.114" v="87" actId="478"/>
          <ac:picMkLst>
            <pc:docMk/>
            <pc:sldMk cId="2143793193" sldId="514"/>
            <ac:picMk id="1026" creationId="{1E0948E6-E020-4907-924B-744E510A1EF8}"/>
          </ac:picMkLst>
        </pc:picChg>
        <pc:picChg chg="del">
          <ac:chgData name="" userId="4c7cd5497b06abf2" providerId="LiveId" clId="{15B0A7F6-A542-46D6-8A52-593683C7DECA}" dt="2021-10-30T11:51:00.633" v="86" actId="478"/>
          <ac:picMkLst>
            <pc:docMk/>
            <pc:sldMk cId="2143793193" sldId="514"/>
            <ac:picMk id="1030" creationId="{BD84E2E9-A662-482A-8C06-915C244E3716}"/>
          </ac:picMkLst>
        </pc:picChg>
      </pc:sldChg>
      <pc:sldChg chg="add del">
        <pc:chgData name="" userId="4c7cd5497b06abf2" providerId="LiveId" clId="{15B0A7F6-A542-46D6-8A52-593683C7DECA}" dt="2021-10-29T23:48:48.285" v="79"/>
        <pc:sldMkLst>
          <pc:docMk/>
          <pc:sldMk cId="967324475" sldId="516"/>
        </pc:sldMkLst>
      </pc:sldChg>
      <pc:sldChg chg="add del">
        <pc:chgData name="" userId="4c7cd5497b06abf2" providerId="LiveId" clId="{15B0A7F6-A542-46D6-8A52-593683C7DECA}" dt="2021-10-29T23:48:48.285" v="79"/>
        <pc:sldMkLst>
          <pc:docMk/>
          <pc:sldMk cId="3652076983" sldId="519"/>
        </pc:sldMkLst>
      </pc:sldChg>
      <pc:sldChg chg="add del">
        <pc:chgData name="" userId="4c7cd5497b06abf2" providerId="LiveId" clId="{15B0A7F6-A542-46D6-8A52-593683C7DECA}" dt="2021-10-29T23:48:48.285" v="79"/>
        <pc:sldMkLst>
          <pc:docMk/>
          <pc:sldMk cId="134567228" sldId="520"/>
        </pc:sldMkLst>
      </pc:sldChg>
      <pc:sldChg chg="addSp delSp modSp add del">
        <pc:chgData name="" userId="4c7cd5497b06abf2" providerId="LiveId" clId="{15B0A7F6-A542-46D6-8A52-593683C7DECA}" dt="2021-10-30T12:30:18.367" v="561" actId="1076"/>
        <pc:sldMkLst>
          <pc:docMk/>
          <pc:sldMk cId="919492105" sldId="521"/>
        </pc:sldMkLst>
        <pc:spChg chg="add mod">
          <ac:chgData name="" userId="4c7cd5497b06abf2" providerId="LiveId" clId="{15B0A7F6-A542-46D6-8A52-593683C7DECA}" dt="2021-10-30T12:26:51.541" v="265" actId="164"/>
          <ac:spMkLst>
            <pc:docMk/>
            <pc:sldMk cId="919492105" sldId="521"/>
            <ac:spMk id="3" creationId="{3A7B895D-D50C-49FD-A5B2-B7E12F0B8C10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25" creationId="{A58C705E-4A45-4D69-A287-E2A0DE28B2F2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26" creationId="{45BC64C3-A86F-4C36-8951-FA2E9A5C8B6D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27" creationId="{CB2726AD-E51B-4656-A7C5-89C1D04BE537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29" creationId="{978F6AAE-8253-4BDC-B19E-2B396525C888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30" creationId="{878006A7-E823-46F3-9975-754F884DA1DE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31" creationId="{60ED076C-FE9F-485F-9BC6-83638157B3A0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64" creationId="{CE0D1346-C8B8-49CF-82F9-BE572666FDCD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65" creationId="{7AC56AF0-E3CA-451E-B4B0-8CB9E8E74C83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66" creationId="{22C87237-0B02-4C2D-AB91-426D3875794B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67" creationId="{8082DA6B-3D6A-443E-B3D3-46AF32E6B41E}"/>
          </ac:spMkLst>
        </pc:spChg>
        <pc:spChg chg="add del mod">
          <ac:chgData name="" userId="4c7cd5497b06abf2" providerId="LiveId" clId="{15B0A7F6-A542-46D6-8A52-593683C7DECA}" dt="2021-10-30T12:22:47.661" v="203" actId="478"/>
          <ac:spMkLst>
            <pc:docMk/>
            <pc:sldMk cId="919492105" sldId="521"/>
            <ac:spMk id="70" creationId="{86D58860-DEBB-4A36-B3DE-63A52415B79B}"/>
          </ac:spMkLst>
        </pc:spChg>
        <pc:spChg chg="add del mod">
          <ac:chgData name="" userId="4c7cd5497b06abf2" providerId="LiveId" clId="{15B0A7F6-A542-46D6-8A52-593683C7DECA}" dt="2021-10-30T12:22:47.661" v="203" actId="478"/>
          <ac:spMkLst>
            <pc:docMk/>
            <pc:sldMk cId="919492105" sldId="521"/>
            <ac:spMk id="71" creationId="{89C654CD-990B-4A3E-999A-A86651DA9EE7}"/>
          </ac:spMkLst>
        </pc:spChg>
        <pc:spChg chg="add del mod">
          <ac:chgData name="" userId="4c7cd5497b06abf2" providerId="LiveId" clId="{15B0A7F6-A542-46D6-8A52-593683C7DECA}" dt="2021-10-30T12:22:47.661" v="203" actId="478"/>
          <ac:spMkLst>
            <pc:docMk/>
            <pc:sldMk cId="919492105" sldId="521"/>
            <ac:spMk id="72" creationId="{9506C9DD-B393-40E3-ABF3-A8F3E2EBE8E8}"/>
          </ac:spMkLst>
        </pc:spChg>
        <pc:spChg chg="add del mod">
          <ac:chgData name="" userId="4c7cd5497b06abf2" providerId="LiveId" clId="{15B0A7F6-A542-46D6-8A52-593683C7DECA}" dt="2021-10-30T12:22:47.661" v="203" actId="478"/>
          <ac:spMkLst>
            <pc:docMk/>
            <pc:sldMk cId="919492105" sldId="521"/>
            <ac:spMk id="119" creationId="{56516827-CED4-4460-A2D8-FB0F36454DDD}"/>
          </ac:spMkLst>
        </pc:spChg>
        <pc:spChg chg="add del mod">
          <ac:chgData name="" userId="4c7cd5497b06abf2" providerId="LiveId" clId="{15B0A7F6-A542-46D6-8A52-593683C7DECA}" dt="2021-10-30T12:26:15.898" v="264" actId="478"/>
          <ac:spMkLst>
            <pc:docMk/>
            <pc:sldMk cId="919492105" sldId="521"/>
            <ac:spMk id="121" creationId="{FDA6937D-200B-4014-B329-8F7D154EAFCA}"/>
          </ac:spMkLst>
        </pc:spChg>
        <pc:spChg chg="add mod">
          <ac:chgData name="" userId="4c7cd5497b06abf2" providerId="LiveId" clId="{15B0A7F6-A542-46D6-8A52-593683C7DECA}" dt="2021-10-30T12:26:51.541" v="265" actId="164"/>
          <ac:spMkLst>
            <pc:docMk/>
            <pc:sldMk cId="919492105" sldId="521"/>
            <ac:spMk id="122" creationId="{F4EAB0AB-192B-48D1-8924-E2394C7E93C8}"/>
          </ac:spMkLst>
        </pc:spChg>
        <pc:spChg chg="mod">
          <ac:chgData name="" userId="4c7cd5497b06abf2" providerId="LiveId" clId="{15B0A7F6-A542-46D6-8A52-593683C7DECA}" dt="2021-10-30T12:27:07.091" v="287"/>
          <ac:spMkLst>
            <pc:docMk/>
            <pc:sldMk cId="919492105" sldId="521"/>
            <ac:spMk id="125" creationId="{39168FC1-159B-4925-BF49-00FC53A64FCE}"/>
          </ac:spMkLst>
        </pc:spChg>
        <pc:spChg chg="mod">
          <ac:chgData name="" userId="4c7cd5497b06abf2" providerId="LiveId" clId="{15B0A7F6-A542-46D6-8A52-593683C7DECA}" dt="2021-10-30T12:28:49.830" v="504" actId="1076"/>
          <ac:spMkLst>
            <pc:docMk/>
            <pc:sldMk cId="919492105" sldId="521"/>
            <ac:spMk id="128" creationId="{29DFF4C0-EE26-49C5-BD38-68A00D4D6F79}"/>
          </ac:spMkLst>
        </pc:spChg>
        <pc:spChg chg="mod">
          <ac:chgData name="" userId="4c7cd5497b06abf2" providerId="LiveId" clId="{15B0A7F6-A542-46D6-8A52-593683C7DECA}" dt="2021-10-30T12:28:44.692" v="503" actId="1076"/>
          <ac:spMkLst>
            <pc:docMk/>
            <pc:sldMk cId="919492105" sldId="521"/>
            <ac:spMk id="131" creationId="{36BA6229-4C7B-4A01-878B-213D2F57F594}"/>
          </ac:spMkLst>
        </pc:spChg>
        <pc:spChg chg="add mod">
          <ac:chgData name="" userId="4c7cd5497b06abf2" providerId="LiveId" clId="{15B0A7F6-A542-46D6-8A52-593683C7DECA}" dt="2021-10-30T12:30:18.367" v="561" actId="1076"/>
          <ac:spMkLst>
            <pc:docMk/>
            <pc:sldMk cId="919492105" sldId="521"/>
            <ac:spMk id="138" creationId="{EF3A635F-D122-4297-A52B-67EE72D869EF}"/>
          </ac:spMkLst>
        </pc:spChg>
        <pc:spChg chg="add mod">
          <ac:chgData name="" userId="4c7cd5497b06abf2" providerId="LiveId" clId="{15B0A7F6-A542-46D6-8A52-593683C7DECA}" dt="2021-10-30T12:30:11.337" v="560" actId="207"/>
          <ac:spMkLst>
            <pc:docMk/>
            <pc:sldMk cId="919492105" sldId="521"/>
            <ac:spMk id="139" creationId="{BCCCE897-034D-405B-826C-A858C8547090}"/>
          </ac:spMkLst>
        </pc:spChg>
        <pc:spChg chg="mod">
          <ac:chgData name="" userId="4c7cd5497b06abf2" providerId="LiveId" clId="{15B0A7F6-A542-46D6-8A52-593683C7DECA}" dt="2021-10-30T12:22:44.211" v="202" actId="1076"/>
          <ac:spMkLst>
            <pc:docMk/>
            <pc:sldMk cId="919492105" sldId="521"/>
            <ac:spMk id="151" creationId="{E7D35FAD-D5B5-4D9A-8EB1-3C4D4A997457}"/>
          </ac:spMkLst>
        </pc:spChg>
        <pc:grpChg chg="add mod">
          <ac:chgData name="" userId="4c7cd5497b06abf2" providerId="LiveId" clId="{15B0A7F6-A542-46D6-8A52-593683C7DECA}" dt="2021-10-30T12:28:54.330" v="505" actId="1076"/>
          <ac:grpSpMkLst>
            <pc:docMk/>
            <pc:sldMk cId="919492105" sldId="521"/>
            <ac:grpSpMk id="4" creationId="{1355BF25-855D-41C7-9652-4474BAA33C89}"/>
          </ac:grpSpMkLst>
        </pc:grpChg>
        <pc:grpChg chg="mod">
          <ac:chgData name="" userId="4c7cd5497b06abf2" providerId="LiveId" clId="{15B0A7F6-A542-46D6-8A52-593683C7DECA}" dt="2021-10-30T12:22:44.211" v="202" actId="1076"/>
          <ac:grpSpMkLst>
            <pc:docMk/>
            <pc:sldMk cId="919492105" sldId="521"/>
            <ac:grpSpMk id="18" creationId="{4CE3602A-A431-4F76-BB1B-5DB4417E3640}"/>
          </ac:grpSpMkLst>
        </pc:grpChg>
        <pc:grpChg chg="mod">
          <ac:chgData name="" userId="4c7cd5497b06abf2" providerId="LiveId" clId="{15B0A7F6-A542-46D6-8A52-593683C7DECA}" dt="2021-10-30T12:22:44.211" v="202" actId="1076"/>
          <ac:grpSpMkLst>
            <pc:docMk/>
            <pc:sldMk cId="919492105" sldId="521"/>
            <ac:grpSpMk id="32" creationId="{6CF5D7B3-3698-4957-9665-7D2949595DB2}"/>
          </ac:grpSpMkLst>
        </pc:grpChg>
        <pc:grpChg chg="mod">
          <ac:chgData name="" userId="4c7cd5497b06abf2" providerId="LiveId" clId="{15B0A7F6-A542-46D6-8A52-593683C7DECA}" dt="2021-10-30T12:22:44.211" v="202" actId="1076"/>
          <ac:grpSpMkLst>
            <pc:docMk/>
            <pc:sldMk cId="919492105" sldId="521"/>
            <ac:grpSpMk id="38" creationId="{39549FD5-7240-4DAB-AF85-90AD90A5AFCD}"/>
          </ac:grpSpMkLst>
        </pc:grpChg>
        <pc:grpChg chg="mod">
          <ac:chgData name="" userId="4c7cd5497b06abf2" providerId="LiveId" clId="{15B0A7F6-A542-46D6-8A52-593683C7DECA}" dt="2021-10-30T12:22:44.211" v="202" actId="1076"/>
          <ac:grpSpMkLst>
            <pc:docMk/>
            <pc:sldMk cId="919492105" sldId="521"/>
            <ac:grpSpMk id="44" creationId="{FAE46FB2-401F-4D36-883A-E3E358A0B253}"/>
          </ac:grpSpMkLst>
        </pc:grpChg>
        <pc:grpChg chg="mod">
          <ac:chgData name="" userId="4c7cd5497b06abf2" providerId="LiveId" clId="{15B0A7F6-A542-46D6-8A52-593683C7DECA}" dt="2021-10-30T12:22:44.211" v="202" actId="1076"/>
          <ac:grpSpMkLst>
            <pc:docMk/>
            <pc:sldMk cId="919492105" sldId="521"/>
            <ac:grpSpMk id="50" creationId="{FB694E8B-0FF4-45D3-B713-8AB3D42D71D2}"/>
          </ac:grpSpMkLst>
        </pc:grpChg>
        <pc:grpChg chg="mod">
          <ac:chgData name="" userId="4c7cd5497b06abf2" providerId="LiveId" clId="{15B0A7F6-A542-46D6-8A52-593683C7DECA}" dt="2021-10-30T12:22:44.211" v="202" actId="1076"/>
          <ac:grpSpMkLst>
            <pc:docMk/>
            <pc:sldMk cId="919492105" sldId="521"/>
            <ac:grpSpMk id="56" creationId="{1D0CC1C9-7950-42A7-A085-4D635E247C46}"/>
          </ac:grpSpMkLst>
        </pc:grpChg>
        <pc:grpChg chg="add del mod">
          <ac:chgData name="" userId="4c7cd5497b06abf2" providerId="LiveId" clId="{15B0A7F6-A542-46D6-8A52-593683C7DECA}" dt="2021-10-30T12:22:47.661" v="203" actId="478"/>
          <ac:grpSpMkLst>
            <pc:docMk/>
            <pc:sldMk cId="919492105" sldId="521"/>
            <ac:grpSpMk id="62" creationId="{D5AA8C3F-E195-4DDA-A20B-D4B0B4F3D4C3}"/>
          </ac:grpSpMkLst>
        </pc:grpChg>
        <pc:grpChg chg="add del mod">
          <ac:chgData name="" userId="4c7cd5497b06abf2" providerId="LiveId" clId="{15B0A7F6-A542-46D6-8A52-593683C7DECA}" dt="2021-10-30T12:22:47.661" v="203" actId="478"/>
          <ac:grpSpMkLst>
            <pc:docMk/>
            <pc:sldMk cId="919492105" sldId="521"/>
            <ac:grpSpMk id="73" creationId="{07BE3347-C83F-4249-A12C-4ECA83DC83D4}"/>
          </ac:grpSpMkLst>
        </pc:grpChg>
        <pc:grpChg chg="add del mod">
          <ac:chgData name="" userId="4c7cd5497b06abf2" providerId="LiveId" clId="{15B0A7F6-A542-46D6-8A52-593683C7DECA}" dt="2021-10-30T12:22:47.661" v="203" actId="478"/>
          <ac:grpSpMkLst>
            <pc:docMk/>
            <pc:sldMk cId="919492105" sldId="521"/>
            <ac:grpSpMk id="77" creationId="{7E77E767-2B01-4EAA-A98E-947D4FCEA115}"/>
          </ac:grpSpMkLst>
        </pc:grpChg>
        <pc:grpChg chg="add del mod">
          <ac:chgData name="" userId="4c7cd5497b06abf2" providerId="LiveId" clId="{15B0A7F6-A542-46D6-8A52-593683C7DECA}" dt="2021-10-30T12:22:47.661" v="203" actId="478"/>
          <ac:grpSpMkLst>
            <pc:docMk/>
            <pc:sldMk cId="919492105" sldId="521"/>
            <ac:grpSpMk id="83" creationId="{4C4986C6-7044-4D31-8565-7609C48FE633}"/>
          </ac:grpSpMkLst>
        </pc:grpChg>
        <pc:grpChg chg="add del mod">
          <ac:chgData name="" userId="4c7cd5497b06abf2" providerId="LiveId" clId="{15B0A7F6-A542-46D6-8A52-593683C7DECA}" dt="2021-10-30T12:22:47.661" v="203" actId="478"/>
          <ac:grpSpMkLst>
            <pc:docMk/>
            <pc:sldMk cId="919492105" sldId="521"/>
            <ac:grpSpMk id="89" creationId="{788DF36E-A795-49FD-8779-A168B7E117AF}"/>
          </ac:grpSpMkLst>
        </pc:grpChg>
        <pc:grpChg chg="mod">
          <ac:chgData name="" userId="4c7cd5497b06abf2" providerId="LiveId" clId="{15B0A7F6-A542-46D6-8A52-593683C7DECA}" dt="2021-10-30T12:22:44.211" v="202" actId="1076"/>
          <ac:grpSpMkLst>
            <pc:docMk/>
            <pc:sldMk cId="919492105" sldId="521"/>
            <ac:grpSpMk id="95" creationId="{C123D647-8DCF-401F-94BF-CBDFD830415B}"/>
          </ac:grpSpMkLst>
        </pc:grpChg>
        <pc:grpChg chg="add del mod">
          <ac:chgData name="" userId="4c7cd5497b06abf2" providerId="LiveId" clId="{15B0A7F6-A542-46D6-8A52-593683C7DECA}" dt="2021-10-30T12:22:47.661" v="203" actId="478"/>
          <ac:grpSpMkLst>
            <pc:docMk/>
            <pc:sldMk cId="919492105" sldId="521"/>
            <ac:grpSpMk id="101" creationId="{57795C81-638D-4D1B-A524-E3701F9D1E62}"/>
          </ac:grpSpMkLst>
        </pc:grpChg>
        <pc:grpChg chg="add del mod">
          <ac:chgData name="" userId="4c7cd5497b06abf2" providerId="LiveId" clId="{15B0A7F6-A542-46D6-8A52-593683C7DECA}" dt="2021-10-30T12:22:47.661" v="203" actId="478"/>
          <ac:grpSpMkLst>
            <pc:docMk/>
            <pc:sldMk cId="919492105" sldId="521"/>
            <ac:grpSpMk id="107" creationId="{7A7D51F2-F122-4A80-8397-C37B9BF5FDC6}"/>
          </ac:grpSpMkLst>
        </pc:grpChg>
        <pc:grpChg chg="add del mod">
          <ac:chgData name="" userId="4c7cd5497b06abf2" providerId="LiveId" clId="{15B0A7F6-A542-46D6-8A52-593683C7DECA}" dt="2021-10-30T12:22:47.661" v="203" actId="478"/>
          <ac:grpSpMkLst>
            <pc:docMk/>
            <pc:sldMk cId="919492105" sldId="521"/>
            <ac:grpSpMk id="113" creationId="{21C6C0AC-AD33-4231-8DF3-01D5384B7287}"/>
          </ac:grpSpMkLst>
        </pc:grpChg>
        <pc:grpChg chg="add mod">
          <ac:chgData name="" userId="4c7cd5497b06abf2" providerId="LiveId" clId="{15B0A7F6-A542-46D6-8A52-593683C7DECA}" dt="2021-10-30T12:28:54.330" v="505" actId="1076"/>
          <ac:grpSpMkLst>
            <pc:docMk/>
            <pc:sldMk cId="919492105" sldId="521"/>
            <ac:grpSpMk id="123" creationId="{9F61AD58-A8B5-4F87-B867-C54D32240474}"/>
          </ac:grpSpMkLst>
        </pc:grpChg>
        <pc:grpChg chg="add mod">
          <ac:chgData name="" userId="4c7cd5497b06abf2" providerId="LiveId" clId="{15B0A7F6-A542-46D6-8A52-593683C7DECA}" dt="2021-10-30T12:29:49.889" v="554" actId="14100"/>
          <ac:grpSpMkLst>
            <pc:docMk/>
            <pc:sldMk cId="919492105" sldId="521"/>
            <ac:grpSpMk id="126" creationId="{24BDDD5B-681E-439F-9B3A-69F9E085CE27}"/>
          </ac:grpSpMkLst>
        </pc:grpChg>
        <pc:grpChg chg="add mod">
          <ac:chgData name="" userId="4c7cd5497b06abf2" providerId="LiveId" clId="{15B0A7F6-A542-46D6-8A52-593683C7DECA}" dt="2021-10-30T12:29:43.462" v="552" actId="14100"/>
          <ac:grpSpMkLst>
            <pc:docMk/>
            <pc:sldMk cId="919492105" sldId="521"/>
            <ac:grpSpMk id="129" creationId="{8A6BF3FA-4537-4E3F-8C7C-D2807BC4A39A}"/>
          </ac:grpSpMkLst>
        </pc:grpChg>
        <pc:grpChg chg="add mod">
          <ac:chgData name="" userId="4c7cd5497b06abf2" providerId="LiveId" clId="{15B0A7F6-A542-46D6-8A52-593683C7DECA}" dt="2021-10-30T12:28:57.839" v="507" actId="571"/>
          <ac:grpSpMkLst>
            <pc:docMk/>
            <pc:sldMk cId="919492105" sldId="521"/>
            <ac:grpSpMk id="132" creationId="{A3A6E42E-B378-459F-BE7F-C5552175BD85}"/>
          </ac:grpSpMkLst>
        </pc:grpChg>
        <pc:grpChg chg="add del mod">
          <ac:chgData name="" userId="4c7cd5497b06abf2" providerId="LiveId" clId="{15B0A7F6-A542-46D6-8A52-593683C7DECA}" dt="2021-10-30T12:29:02.438" v="509" actId="478"/>
          <ac:grpSpMkLst>
            <pc:docMk/>
            <pc:sldMk cId="919492105" sldId="521"/>
            <ac:grpSpMk id="135" creationId="{B5553255-9F0F-437D-AAB3-D1EC41B6DB94}"/>
          </ac:grpSpMkLst>
        </pc:grpChg>
        <pc:picChg chg="add del mod">
          <ac:chgData name="" userId="4c7cd5497b06abf2" providerId="LiveId" clId="{15B0A7F6-A542-46D6-8A52-593683C7DECA}" dt="2021-10-30T12:30:00.376" v="559" actId="478"/>
          <ac:picMkLst>
            <pc:docMk/>
            <pc:sldMk cId="919492105" sldId="521"/>
            <ac:picMk id="120" creationId="{279FF9AC-8606-4CE9-9E25-91B585614A57}"/>
          </ac:picMkLst>
        </pc:picChg>
        <pc:picChg chg="del">
          <ac:chgData name="" userId="4c7cd5497b06abf2" providerId="LiveId" clId="{15B0A7F6-A542-46D6-8A52-593683C7DECA}" dt="2021-10-30T11:50:32.009" v="80" actId="478"/>
          <ac:picMkLst>
            <pc:docMk/>
            <pc:sldMk cId="919492105" sldId="521"/>
            <ac:picMk id="1026" creationId="{1E0948E6-E020-4907-924B-744E510A1EF8}"/>
          </ac:picMkLst>
        </pc:picChg>
        <pc:picChg chg="del">
          <ac:chgData name="" userId="4c7cd5497b06abf2" providerId="LiveId" clId="{15B0A7F6-A542-46D6-8A52-593683C7DECA}" dt="2021-10-30T11:51:02.721" v="88" actId="478"/>
          <ac:picMkLst>
            <pc:docMk/>
            <pc:sldMk cId="919492105" sldId="521"/>
            <ac:picMk id="1030" creationId="{BD84E2E9-A662-482A-8C06-915C244E3716}"/>
          </ac:picMkLst>
        </pc:picChg>
      </pc:sldChg>
      <pc:sldChg chg="add del modTransition">
        <pc:chgData name="" userId="4c7cd5497b06abf2" providerId="LiveId" clId="{15B0A7F6-A542-46D6-8A52-593683C7DECA}" dt="2021-10-30T12:30:58.623" v="563"/>
        <pc:sldMkLst>
          <pc:docMk/>
          <pc:sldMk cId="1197221549" sldId="522"/>
        </pc:sldMkLst>
      </pc:sldChg>
      <pc:sldChg chg="addSp modSp add del">
        <pc:chgData name="" userId="4c7cd5497b06abf2" providerId="LiveId" clId="{15B0A7F6-A542-46D6-8A52-593683C7DECA}" dt="2021-11-01T01:54:41.814" v="605" actId="14100"/>
        <pc:sldMkLst>
          <pc:docMk/>
          <pc:sldMk cId="4083517512" sldId="525"/>
        </pc:sldMkLst>
        <pc:spChg chg="mod">
          <ac:chgData name="" userId="4c7cd5497b06abf2" providerId="LiveId" clId="{15B0A7F6-A542-46D6-8A52-593683C7DECA}" dt="2021-11-01T01:47:51.488" v="602" actId="1076"/>
          <ac:spMkLst>
            <pc:docMk/>
            <pc:sldMk cId="4083517512" sldId="525"/>
            <ac:spMk id="19" creationId="{12949B59-73D6-4754-959D-4DF3C22C50E5}"/>
          </ac:spMkLst>
        </pc:spChg>
        <pc:spChg chg="mod">
          <ac:chgData name="" userId="4c7cd5497b06abf2" providerId="LiveId" clId="{15B0A7F6-A542-46D6-8A52-593683C7DECA}" dt="2021-11-01T01:47:51.488" v="602" actId="1076"/>
          <ac:spMkLst>
            <pc:docMk/>
            <pc:sldMk cId="4083517512" sldId="525"/>
            <ac:spMk id="20" creationId="{CFF56834-E0CE-418A-B107-701F04C39975}"/>
          </ac:spMkLst>
        </pc:spChg>
        <pc:spChg chg="mod">
          <ac:chgData name="" userId="4c7cd5497b06abf2" providerId="LiveId" clId="{15B0A7F6-A542-46D6-8A52-593683C7DECA}" dt="2021-11-01T01:47:51.488" v="602" actId="1076"/>
          <ac:spMkLst>
            <pc:docMk/>
            <pc:sldMk cId="4083517512" sldId="525"/>
            <ac:spMk id="21" creationId="{5DB4DE11-8499-423B-9A06-A4D0F28121F3}"/>
          </ac:spMkLst>
        </pc:spChg>
        <pc:picChg chg="add mod">
          <ac:chgData name="" userId="4c7cd5497b06abf2" providerId="LiveId" clId="{15B0A7F6-A542-46D6-8A52-593683C7DECA}" dt="2021-11-01T01:54:41.814" v="605" actId="14100"/>
          <ac:picMkLst>
            <pc:docMk/>
            <pc:sldMk cId="4083517512" sldId="525"/>
            <ac:picMk id="3" creationId="{445D1BAC-A11A-4E87-BF46-FF272FA19154}"/>
          </ac:picMkLst>
        </pc:picChg>
        <pc:picChg chg="mod">
          <ac:chgData name="" userId="4c7cd5497b06abf2" providerId="LiveId" clId="{15B0A7F6-A542-46D6-8A52-593683C7DECA}" dt="2021-11-01T01:47:46.578" v="601" actId="1076"/>
          <ac:picMkLst>
            <pc:docMk/>
            <pc:sldMk cId="4083517512" sldId="525"/>
            <ac:picMk id="25" creationId="{923F60E2-5DF5-431F-8EF0-946CBF3BBEBA}"/>
          </ac:picMkLst>
        </pc:picChg>
        <pc:picChg chg="mod">
          <ac:chgData name="" userId="4c7cd5497b06abf2" providerId="LiveId" clId="{15B0A7F6-A542-46D6-8A52-593683C7DECA}" dt="2021-11-01T01:47:46.578" v="601" actId="1076"/>
          <ac:picMkLst>
            <pc:docMk/>
            <pc:sldMk cId="4083517512" sldId="525"/>
            <ac:picMk id="31" creationId="{66CA0EA6-A447-492E-8A58-1D7CDDC3F067}"/>
          </ac:picMkLst>
        </pc:picChg>
        <pc:picChg chg="mod">
          <ac:chgData name="" userId="4c7cd5497b06abf2" providerId="LiveId" clId="{15B0A7F6-A542-46D6-8A52-593683C7DECA}" dt="2021-11-01T01:47:46.578" v="601" actId="1076"/>
          <ac:picMkLst>
            <pc:docMk/>
            <pc:sldMk cId="4083517512" sldId="525"/>
            <ac:picMk id="33" creationId="{FA785415-1A5D-417C-B77F-7F086167814E}"/>
          </ac:picMkLst>
        </pc:picChg>
        <pc:picChg chg="mod">
          <ac:chgData name="" userId="4c7cd5497b06abf2" providerId="LiveId" clId="{15B0A7F6-A542-46D6-8A52-593683C7DECA}" dt="2021-11-01T01:47:46.578" v="601" actId="1076"/>
          <ac:picMkLst>
            <pc:docMk/>
            <pc:sldMk cId="4083517512" sldId="525"/>
            <ac:picMk id="35" creationId="{F32DF170-4611-4D98-A860-FFD0F8720457}"/>
          </ac:picMkLst>
        </pc:picChg>
        <pc:picChg chg="mod">
          <ac:chgData name="" userId="4c7cd5497b06abf2" providerId="LiveId" clId="{15B0A7F6-A542-46D6-8A52-593683C7DECA}" dt="2021-11-01T01:47:46.578" v="601" actId="1076"/>
          <ac:picMkLst>
            <pc:docMk/>
            <pc:sldMk cId="4083517512" sldId="525"/>
            <ac:picMk id="37" creationId="{613B7DA6-6C75-41E5-AD81-7C014EC4406F}"/>
          </ac:picMkLst>
        </pc:picChg>
      </pc:sldChg>
      <pc:sldChg chg="add del">
        <pc:chgData name="" userId="4c7cd5497b06abf2" providerId="LiveId" clId="{15B0A7F6-A542-46D6-8A52-593683C7DECA}" dt="2021-10-29T23:48:48.285" v="79"/>
        <pc:sldMkLst>
          <pc:docMk/>
          <pc:sldMk cId="574049350" sldId="529"/>
        </pc:sldMkLst>
      </pc:sldChg>
      <pc:sldChg chg="modSp add del modNotesTx">
        <pc:chgData name="" userId="4c7cd5497b06abf2" providerId="LiveId" clId="{15B0A7F6-A542-46D6-8A52-593683C7DECA}" dt="2021-10-30T12:12:17.624" v="195"/>
        <pc:sldMkLst>
          <pc:docMk/>
          <pc:sldMk cId="2578562167" sldId="530"/>
        </pc:sldMkLst>
        <pc:spChg chg="mod">
          <ac:chgData name="" userId="4c7cd5497b06abf2" providerId="LiveId" clId="{15B0A7F6-A542-46D6-8A52-593683C7DECA}" dt="2021-10-30T12:12:17.624" v="195"/>
          <ac:spMkLst>
            <pc:docMk/>
            <pc:sldMk cId="2578562167" sldId="530"/>
            <ac:spMk id="26" creationId="{91F4C54B-5CC5-4B17-A964-E2D6A90ECF2F}"/>
          </ac:spMkLst>
        </pc:spChg>
      </pc:sldChg>
      <pc:sldChg chg="modTransition">
        <pc:chgData name="" userId="4c7cd5497b06abf2" providerId="LiveId" clId="{15B0A7F6-A542-46D6-8A52-593683C7DECA}" dt="2021-10-30T11:55:12.732" v="110"/>
        <pc:sldMkLst>
          <pc:docMk/>
          <pc:sldMk cId="4188911029" sldId="532"/>
        </pc:sldMkLst>
      </pc:sldChg>
      <pc:sldChg chg="addSp modSp add modTransition">
        <pc:chgData name="" userId="4c7cd5497b06abf2" providerId="LiveId" clId="{15B0A7F6-A542-46D6-8A52-593683C7DECA}" dt="2021-10-30T11:55:12.732" v="110"/>
        <pc:sldMkLst>
          <pc:docMk/>
          <pc:sldMk cId="2255543020" sldId="535"/>
        </pc:sldMkLst>
        <pc:spChg chg="mod">
          <ac:chgData name="" userId="4c7cd5497b06abf2" providerId="LiveId" clId="{15B0A7F6-A542-46D6-8A52-593683C7DECA}" dt="2021-10-29T23:42:47.597" v="7" actId="1076"/>
          <ac:spMkLst>
            <pc:docMk/>
            <pc:sldMk cId="2255543020" sldId="535"/>
            <ac:spMk id="16" creationId="{4C31A225-DF89-4977-B254-ACB737849DE0}"/>
          </ac:spMkLst>
        </pc:spChg>
        <pc:spChg chg="add mod">
          <ac:chgData name="" userId="4c7cd5497b06abf2" providerId="LiveId" clId="{15B0A7F6-A542-46D6-8A52-593683C7DECA}" dt="2021-10-29T23:43:03.698" v="58" actId="20577"/>
          <ac:spMkLst>
            <pc:docMk/>
            <pc:sldMk cId="2255543020" sldId="535"/>
            <ac:spMk id="27" creationId="{EC2F2E77-F4CC-4D40-BF08-26381B54BE5D}"/>
          </ac:spMkLst>
        </pc:spChg>
      </pc:sldChg>
      <pc:sldChg chg="addSp delSp modSp add del modTransition">
        <pc:chgData name="" userId="4c7cd5497b06abf2" providerId="LiveId" clId="{15B0A7F6-A542-46D6-8A52-593683C7DECA}" dt="2021-10-30T12:19:27.435" v="198"/>
        <pc:sldMkLst>
          <pc:docMk/>
          <pc:sldMk cId="1875609576" sldId="536"/>
        </pc:sldMkLst>
        <pc:spChg chg="add mod">
          <ac:chgData name="" userId="4c7cd5497b06abf2" providerId="LiveId" clId="{15B0A7F6-A542-46D6-8A52-593683C7DECA}" dt="2021-10-30T11:56:30.936" v="115" actId="1076"/>
          <ac:spMkLst>
            <pc:docMk/>
            <pc:sldMk cId="1875609576" sldId="536"/>
            <ac:spMk id="70" creationId="{F9E04B48-2D42-4CC7-9126-28D2F79F5995}"/>
          </ac:spMkLst>
        </pc:spChg>
        <pc:spChg chg="mod">
          <ac:chgData name="" userId="4c7cd5497b06abf2" providerId="LiveId" clId="{15B0A7F6-A542-46D6-8A52-593683C7DECA}" dt="2021-10-30T11:53:31.460" v="109" actId="1076"/>
          <ac:spMkLst>
            <pc:docMk/>
            <pc:sldMk cId="1875609576" sldId="536"/>
            <ac:spMk id="179" creationId="{84D871EA-20B7-474E-9197-76EEF300C8FC}"/>
          </ac:spMkLst>
        </pc:spChg>
        <pc:spChg chg="del mod">
          <ac:chgData name="" userId="4c7cd5497b06abf2" providerId="LiveId" clId="{15B0A7F6-A542-46D6-8A52-593683C7DECA}" dt="2021-10-30T11:52:14.532" v="94" actId="478"/>
          <ac:spMkLst>
            <pc:docMk/>
            <pc:sldMk cId="1875609576" sldId="536"/>
            <ac:spMk id="182" creationId="{AFBADB5B-B5AC-47B7-8AA3-513C46E50A31}"/>
          </ac:spMkLst>
        </pc:spChg>
        <pc:spChg chg="mod">
          <ac:chgData name="" userId="4c7cd5497b06abf2" providerId="LiveId" clId="{15B0A7F6-A542-46D6-8A52-593683C7DECA}" dt="2021-10-30T11:56:33.442" v="116" actId="1076"/>
          <ac:spMkLst>
            <pc:docMk/>
            <pc:sldMk cId="1875609576" sldId="536"/>
            <ac:spMk id="183" creationId="{75D983C6-6EA5-4C92-895A-87EB8B95D871}"/>
          </ac:spMkLst>
        </pc:spChg>
      </pc:sldChg>
      <pc:sldChg chg="addSp delSp modSp add">
        <pc:chgData name="" userId="4c7cd5497b06abf2" providerId="LiveId" clId="{15B0A7F6-A542-46D6-8A52-593683C7DECA}" dt="2021-11-01T02:21:54.838" v="612" actId="14100"/>
        <pc:sldMkLst>
          <pc:docMk/>
          <pc:sldMk cId="3373018528" sldId="539"/>
        </pc:sldMkLst>
        <pc:spChg chg="mod">
          <ac:chgData name="" userId="4c7cd5497b06abf2" providerId="LiveId" clId="{15B0A7F6-A542-46D6-8A52-593683C7DECA}" dt="2021-10-29T23:42:27.076" v="5" actId="20577"/>
          <ac:spMkLst>
            <pc:docMk/>
            <pc:sldMk cId="3373018528" sldId="539"/>
            <ac:spMk id="2" creationId="{04A1D860-C91C-49CA-BEA5-2D0C3C72DBA9}"/>
          </ac:spMkLst>
        </pc:spChg>
        <pc:spChg chg="del">
          <ac:chgData name="" userId="4c7cd5497b06abf2" providerId="LiveId" clId="{15B0A7F6-A542-46D6-8A52-593683C7DECA}" dt="2021-10-30T12:32:47.891" v="576" actId="478"/>
          <ac:spMkLst>
            <pc:docMk/>
            <pc:sldMk cId="3373018528" sldId="539"/>
            <ac:spMk id="3" creationId="{9E7B2AED-913A-4750-BD92-52B36910923F}"/>
          </ac:spMkLst>
        </pc:spChg>
        <pc:spChg chg="mod">
          <ac:chgData name="" userId="4c7cd5497b06abf2" providerId="LiveId" clId="{15B0A7F6-A542-46D6-8A52-593683C7DECA}" dt="2021-10-30T12:33:08.662" v="580" actId="1076"/>
          <ac:spMkLst>
            <pc:docMk/>
            <pc:sldMk cId="3373018528" sldId="539"/>
            <ac:spMk id="13" creationId="{7244C3D0-95D2-442B-AF7C-1BCE14B21F19}"/>
          </ac:spMkLst>
        </pc:spChg>
        <pc:spChg chg="mod">
          <ac:chgData name="" userId="4c7cd5497b06abf2" providerId="LiveId" clId="{15B0A7F6-A542-46D6-8A52-593683C7DECA}" dt="2021-10-30T12:33:08.662" v="580" actId="1076"/>
          <ac:spMkLst>
            <pc:docMk/>
            <pc:sldMk cId="3373018528" sldId="539"/>
            <ac:spMk id="14" creationId="{422F2146-34E1-4F32-8F78-B637A4191C21}"/>
          </ac:spMkLst>
        </pc:spChg>
        <pc:spChg chg="mod">
          <ac:chgData name="" userId="4c7cd5497b06abf2" providerId="LiveId" clId="{15B0A7F6-A542-46D6-8A52-593683C7DECA}" dt="2021-10-30T12:33:08.662" v="580" actId="1076"/>
          <ac:spMkLst>
            <pc:docMk/>
            <pc:sldMk cId="3373018528" sldId="539"/>
            <ac:spMk id="16" creationId="{9289AFCD-87AF-4016-B072-967107A33055}"/>
          </ac:spMkLst>
        </pc:spChg>
        <pc:spChg chg="mod">
          <ac:chgData name="" userId="4c7cd5497b06abf2" providerId="LiveId" clId="{15B0A7F6-A542-46D6-8A52-593683C7DECA}" dt="2021-10-30T12:33:12.623" v="581" actId="1076"/>
          <ac:spMkLst>
            <pc:docMk/>
            <pc:sldMk cId="3373018528" sldId="539"/>
            <ac:spMk id="17" creationId="{D3AAA101-A8D2-41E0-B449-92E8155F7540}"/>
          </ac:spMkLst>
        </pc:spChg>
        <pc:spChg chg="mod">
          <ac:chgData name="" userId="4c7cd5497b06abf2" providerId="LiveId" clId="{15B0A7F6-A542-46D6-8A52-593683C7DECA}" dt="2021-10-30T12:33:12.623" v="581" actId="1076"/>
          <ac:spMkLst>
            <pc:docMk/>
            <pc:sldMk cId="3373018528" sldId="539"/>
            <ac:spMk id="18" creationId="{EA54BC9D-D9E0-4426-BE72-7FA95C7A4262}"/>
          </ac:spMkLst>
        </pc:spChg>
        <pc:spChg chg="mod">
          <ac:chgData name="" userId="4c7cd5497b06abf2" providerId="LiveId" clId="{15B0A7F6-A542-46D6-8A52-593683C7DECA}" dt="2021-10-30T12:33:12.623" v="581" actId="1076"/>
          <ac:spMkLst>
            <pc:docMk/>
            <pc:sldMk cId="3373018528" sldId="539"/>
            <ac:spMk id="20" creationId="{4029204A-03E0-41B5-A46F-D12868AAEB70}"/>
          </ac:spMkLst>
        </pc:spChg>
        <pc:spChg chg="add mod">
          <ac:chgData name="" userId="4c7cd5497b06abf2" providerId="LiveId" clId="{15B0A7F6-A542-46D6-8A52-593683C7DECA}" dt="2021-10-30T12:33:02.349" v="577" actId="1076"/>
          <ac:spMkLst>
            <pc:docMk/>
            <pc:sldMk cId="3373018528" sldId="539"/>
            <ac:spMk id="25" creationId="{C9558B1B-9578-487A-9957-160EC5F2CE2A}"/>
          </ac:spMkLst>
        </pc:spChg>
        <pc:spChg chg="add mod">
          <ac:chgData name="" userId="4c7cd5497b06abf2" providerId="LiveId" clId="{15B0A7F6-A542-46D6-8A52-593683C7DECA}" dt="2021-10-30T12:33:02.349" v="577" actId="1076"/>
          <ac:spMkLst>
            <pc:docMk/>
            <pc:sldMk cId="3373018528" sldId="539"/>
            <ac:spMk id="26" creationId="{E4D16667-F2A5-4929-88AF-ECB22DAAD47E}"/>
          </ac:spMkLst>
        </pc:spChg>
        <pc:spChg chg="add mod">
          <ac:chgData name="" userId="4c7cd5497b06abf2" providerId="LiveId" clId="{15B0A7F6-A542-46D6-8A52-593683C7DECA}" dt="2021-11-01T02:21:40.775" v="608" actId="1076"/>
          <ac:spMkLst>
            <pc:docMk/>
            <pc:sldMk cId="3373018528" sldId="539"/>
            <ac:spMk id="27" creationId="{DFDFBA89-E156-4391-B025-260C7E3FA187}"/>
          </ac:spMkLst>
        </pc:spChg>
        <pc:spChg chg="add mod">
          <ac:chgData name="" userId="4c7cd5497b06abf2" providerId="LiveId" clId="{15B0A7F6-A542-46D6-8A52-593683C7DECA}" dt="2021-11-01T02:21:43.333" v="609" actId="1076"/>
          <ac:spMkLst>
            <pc:docMk/>
            <pc:sldMk cId="3373018528" sldId="539"/>
            <ac:spMk id="28" creationId="{E3174AD3-D9E4-44EC-9D37-2A22CD7E5542}"/>
          </ac:spMkLst>
        </pc:spChg>
        <pc:picChg chg="add mod">
          <ac:chgData name="" userId="4c7cd5497b06abf2" providerId="LiveId" clId="{15B0A7F6-A542-46D6-8A52-593683C7DECA}" dt="2021-11-01T02:21:54.838" v="612" actId="14100"/>
          <ac:picMkLst>
            <pc:docMk/>
            <pc:sldMk cId="3373018528" sldId="539"/>
            <ac:picMk id="3" creationId="{53C9938D-17B4-4E8A-8E71-64F90E7449EE}"/>
          </ac:picMkLst>
        </pc:picChg>
        <pc:picChg chg="mod">
          <ac:chgData name="" userId="4c7cd5497b06abf2" providerId="LiveId" clId="{15B0A7F6-A542-46D6-8A52-593683C7DECA}" dt="2021-10-30T12:33:08.662" v="580" actId="1076"/>
          <ac:picMkLst>
            <pc:docMk/>
            <pc:sldMk cId="3373018528" sldId="539"/>
            <ac:picMk id="6" creationId="{93991C72-61D9-4DE8-806A-9887E2AC336D}"/>
          </ac:picMkLst>
        </pc:picChg>
        <pc:picChg chg="mod">
          <ac:chgData name="" userId="4c7cd5497b06abf2" providerId="LiveId" clId="{15B0A7F6-A542-46D6-8A52-593683C7DECA}" dt="2021-10-30T12:33:08.662" v="580" actId="1076"/>
          <ac:picMkLst>
            <pc:docMk/>
            <pc:sldMk cId="3373018528" sldId="539"/>
            <ac:picMk id="11" creationId="{9635E4E4-9EF4-4991-965B-DEFE79484A1F}"/>
          </ac:picMkLst>
        </pc:picChg>
        <pc:picChg chg="mod">
          <ac:chgData name="" userId="4c7cd5497b06abf2" providerId="LiveId" clId="{15B0A7F6-A542-46D6-8A52-593683C7DECA}" dt="2021-10-30T12:33:12.623" v="581" actId="1076"/>
          <ac:picMkLst>
            <pc:docMk/>
            <pc:sldMk cId="3373018528" sldId="539"/>
            <ac:picMk id="12" creationId="{A9ECB2CB-75AC-4F99-8641-D3A6B08C9786}"/>
          </ac:picMkLst>
        </pc:picChg>
        <pc:picChg chg="mod">
          <ac:chgData name="" userId="4c7cd5497b06abf2" providerId="LiveId" clId="{15B0A7F6-A542-46D6-8A52-593683C7DECA}" dt="2021-10-30T12:33:12.623" v="581" actId="1076"/>
          <ac:picMkLst>
            <pc:docMk/>
            <pc:sldMk cId="3373018528" sldId="539"/>
            <ac:picMk id="15" creationId="{D756EEB3-4ED6-4776-A8E3-111424FF3D56}"/>
          </ac:picMkLst>
        </pc:picChg>
        <pc:picChg chg="add mod ord">
          <ac:chgData name="" userId="4c7cd5497b06abf2" providerId="LiveId" clId="{15B0A7F6-A542-46D6-8A52-593683C7DECA}" dt="2021-10-30T12:32:45.246" v="575" actId="1076"/>
          <ac:picMkLst>
            <pc:docMk/>
            <pc:sldMk cId="3373018528" sldId="539"/>
            <ac:picMk id="19" creationId="{6A654C1E-E8BD-43D3-9967-E949E2F4C6A7}"/>
          </ac:picMkLst>
        </pc:picChg>
        <pc:picChg chg="add mod">
          <ac:chgData name="" userId="4c7cd5497b06abf2" providerId="LiveId" clId="{15B0A7F6-A542-46D6-8A52-593683C7DECA}" dt="2021-10-30T12:32:45.246" v="575" actId="1076"/>
          <ac:picMkLst>
            <pc:docMk/>
            <pc:sldMk cId="3373018528" sldId="539"/>
            <ac:picMk id="21" creationId="{18F14186-5E96-4488-96EE-95C86E03100E}"/>
          </ac:picMkLst>
        </pc:picChg>
        <pc:picChg chg="add mod">
          <ac:chgData name="" userId="4c7cd5497b06abf2" providerId="LiveId" clId="{15B0A7F6-A542-46D6-8A52-593683C7DECA}" dt="2021-10-30T12:33:02.349" v="577" actId="1076"/>
          <ac:picMkLst>
            <pc:docMk/>
            <pc:sldMk cId="3373018528" sldId="539"/>
            <ac:picMk id="1026" creationId="{76C10E88-DF7E-4AF3-AADF-DEB750523F29}"/>
          </ac:picMkLst>
        </pc:picChg>
        <pc:cxnChg chg="add mod">
          <ac:chgData name="" userId="4c7cd5497b06abf2" providerId="LiveId" clId="{15B0A7F6-A542-46D6-8A52-593683C7DECA}" dt="2021-10-30T12:33:02.349" v="577" actId="1076"/>
          <ac:cxnSpMkLst>
            <pc:docMk/>
            <pc:sldMk cId="3373018528" sldId="539"/>
            <ac:cxnSpMk id="5" creationId="{02D7E7AF-524F-4C82-BE8B-BCDA17605E75}"/>
          </ac:cxnSpMkLst>
        </pc:cxnChg>
        <pc:cxnChg chg="add del mod">
          <ac:chgData name="" userId="4c7cd5497b06abf2" providerId="LiveId" clId="{15B0A7F6-A542-46D6-8A52-593683C7DECA}" dt="2021-10-30T12:04:10.100" v="165" actId="478"/>
          <ac:cxnSpMkLst>
            <pc:docMk/>
            <pc:sldMk cId="3373018528" sldId="539"/>
            <ac:cxnSpMk id="22" creationId="{E17F6778-DF60-4D45-BF3C-949729280777}"/>
          </ac:cxnSpMkLst>
        </pc:cxnChg>
        <pc:cxnChg chg="add del mod">
          <ac:chgData name="" userId="4c7cd5497b06abf2" providerId="LiveId" clId="{15B0A7F6-A542-46D6-8A52-593683C7DECA}" dt="2021-10-30T12:04:11.627" v="167" actId="478"/>
          <ac:cxnSpMkLst>
            <pc:docMk/>
            <pc:sldMk cId="3373018528" sldId="539"/>
            <ac:cxnSpMk id="23" creationId="{B01C51C2-043A-43D6-A6FD-4BB75922B640}"/>
          </ac:cxnSpMkLst>
        </pc:cxnChg>
        <pc:cxnChg chg="add del mod">
          <ac:chgData name="" userId="4c7cd5497b06abf2" providerId="LiveId" clId="{15B0A7F6-A542-46D6-8A52-593683C7DECA}" dt="2021-10-30T12:04:10.875" v="166" actId="478"/>
          <ac:cxnSpMkLst>
            <pc:docMk/>
            <pc:sldMk cId="3373018528" sldId="539"/>
            <ac:cxnSpMk id="24" creationId="{7A0AE5B8-C7FF-4C05-9D48-9DF72351A21F}"/>
          </ac:cxnSpMkLst>
        </pc:cxnChg>
        <pc:cxnChg chg="add mod">
          <ac:chgData name="" userId="4c7cd5497b06abf2" providerId="LiveId" clId="{15B0A7F6-A542-46D6-8A52-593683C7DECA}" dt="2021-10-30T12:33:02.349" v="577" actId="1076"/>
          <ac:cxnSpMkLst>
            <pc:docMk/>
            <pc:sldMk cId="3373018528" sldId="539"/>
            <ac:cxnSpMk id="29" creationId="{92FCCD2B-F4E1-4AC5-9C41-89081C648F3E}"/>
          </ac:cxnSpMkLst>
        </pc:cxnChg>
        <pc:cxnChg chg="add mod">
          <ac:chgData name="" userId="4c7cd5497b06abf2" providerId="LiveId" clId="{15B0A7F6-A542-46D6-8A52-593683C7DECA}" dt="2021-10-30T12:33:02.349" v="577" actId="1076"/>
          <ac:cxnSpMkLst>
            <pc:docMk/>
            <pc:sldMk cId="3373018528" sldId="539"/>
            <ac:cxnSpMk id="30" creationId="{7DD2474C-63A5-4E91-A2A1-8884E1B8649B}"/>
          </ac:cxnSpMkLst>
        </pc:cxnChg>
        <pc:cxnChg chg="add mod">
          <ac:chgData name="" userId="4c7cd5497b06abf2" providerId="LiveId" clId="{15B0A7F6-A542-46D6-8A52-593683C7DECA}" dt="2021-10-30T12:33:02.349" v="577" actId="1076"/>
          <ac:cxnSpMkLst>
            <pc:docMk/>
            <pc:sldMk cId="3373018528" sldId="539"/>
            <ac:cxnSpMk id="31" creationId="{332621D6-1430-4337-BEA1-4B9D656B8A08}"/>
          </ac:cxnSpMkLst>
        </pc:cxnChg>
      </pc:sldChg>
      <pc:sldChg chg="modSp add modTransition">
        <pc:chgData name="" userId="4c7cd5497b06abf2" providerId="LiveId" clId="{15B0A7F6-A542-46D6-8A52-593683C7DECA}" dt="2021-10-30T11:56:10.628" v="113"/>
        <pc:sldMkLst>
          <pc:docMk/>
          <pc:sldMk cId="1654009991" sldId="540"/>
        </pc:sldMkLst>
        <pc:spChg chg="mod">
          <ac:chgData name="" userId="4c7cd5497b06abf2" providerId="LiveId" clId="{15B0A7F6-A542-46D6-8A52-593683C7DECA}" dt="2021-10-29T23:42:29.520" v="6" actId="20577"/>
          <ac:spMkLst>
            <pc:docMk/>
            <pc:sldMk cId="1654009991" sldId="540"/>
            <ac:spMk id="2" creationId="{04A1D860-C91C-49CA-BEA5-2D0C3C72DBA9}"/>
          </ac:spMkLst>
        </pc:spChg>
      </pc:sldChg>
      <pc:sldChg chg="addSp delSp add modTransition">
        <pc:chgData name="" userId="4c7cd5497b06abf2" providerId="LiveId" clId="{15B0A7F6-A542-46D6-8A52-593683C7DECA}" dt="2021-10-30T11:55:12.732" v="110"/>
        <pc:sldMkLst>
          <pc:docMk/>
          <pc:sldMk cId="1641565279" sldId="541"/>
        </pc:sldMkLst>
        <pc:spChg chg="add">
          <ac:chgData name="" userId="4c7cd5497b06abf2" providerId="LiveId" clId="{15B0A7F6-A542-46D6-8A52-593683C7DECA}" dt="2021-10-29T23:43:14.230" v="60"/>
          <ac:spMkLst>
            <pc:docMk/>
            <pc:sldMk cId="1641565279" sldId="541"/>
            <ac:spMk id="41" creationId="{2E30BB2A-7A1B-48AC-8FD4-1EC6DD34687D}"/>
          </ac:spMkLst>
        </pc:spChg>
        <pc:spChg chg="add">
          <ac:chgData name="" userId="4c7cd5497b06abf2" providerId="LiveId" clId="{15B0A7F6-A542-46D6-8A52-593683C7DECA}" dt="2021-10-29T23:43:14.230" v="60"/>
          <ac:spMkLst>
            <pc:docMk/>
            <pc:sldMk cId="1641565279" sldId="541"/>
            <ac:spMk id="42" creationId="{E12C8316-A2A3-4936-AE4C-14551D506613}"/>
          </ac:spMkLst>
        </pc:spChg>
        <pc:spChg chg="del">
          <ac:chgData name="" userId="4c7cd5497b06abf2" providerId="LiveId" clId="{15B0A7F6-A542-46D6-8A52-593683C7DECA}" dt="2021-10-29T23:43:14.024" v="59" actId="478"/>
          <ac:spMkLst>
            <pc:docMk/>
            <pc:sldMk cId="1641565279" sldId="541"/>
            <ac:spMk id="77" creationId="{A7A455A0-1B99-4CC3-B3C8-B19739AD94A4}"/>
          </ac:spMkLst>
        </pc:spChg>
      </pc:sldChg>
      <pc:sldChg chg="addSp delSp add modTransition">
        <pc:chgData name="" userId="4c7cd5497b06abf2" providerId="LiveId" clId="{15B0A7F6-A542-46D6-8A52-593683C7DECA}" dt="2021-10-30T11:55:12.732" v="110"/>
        <pc:sldMkLst>
          <pc:docMk/>
          <pc:sldMk cId="2535014462" sldId="542"/>
        </pc:sldMkLst>
        <pc:spChg chg="add">
          <ac:chgData name="" userId="4c7cd5497b06abf2" providerId="LiveId" clId="{15B0A7F6-A542-46D6-8A52-593683C7DECA}" dt="2021-10-29T23:43:17.385" v="62"/>
          <ac:spMkLst>
            <pc:docMk/>
            <pc:sldMk cId="2535014462" sldId="542"/>
            <ac:spMk id="48" creationId="{6EE86649-CBFE-454B-B99B-DDB5D5415914}"/>
          </ac:spMkLst>
        </pc:spChg>
        <pc:spChg chg="add">
          <ac:chgData name="" userId="4c7cd5497b06abf2" providerId="LiveId" clId="{15B0A7F6-A542-46D6-8A52-593683C7DECA}" dt="2021-10-29T23:43:17.385" v="62"/>
          <ac:spMkLst>
            <pc:docMk/>
            <pc:sldMk cId="2535014462" sldId="542"/>
            <ac:spMk id="49" creationId="{CF38835D-5F07-4B35-9596-B7863DB3AB65}"/>
          </ac:spMkLst>
        </pc:spChg>
        <pc:spChg chg="del">
          <ac:chgData name="" userId="4c7cd5497b06abf2" providerId="LiveId" clId="{15B0A7F6-A542-46D6-8A52-593683C7DECA}" dt="2021-10-29T23:43:17.182" v="61" actId="478"/>
          <ac:spMkLst>
            <pc:docMk/>
            <pc:sldMk cId="2535014462" sldId="542"/>
            <ac:spMk id="98" creationId="{2CE420C2-2BB9-433F-8ED4-5E81BB456F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B1489-C7FA-44AF-9A05-8C7F4AFAD5C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A19E9-32F9-43E4-93CC-CB90FA0DCB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9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加上組別名稱與編號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124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773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在完成所有開發階段後，我們使用</a:t>
            </a:r>
            <a:r>
              <a:rPr lang="en-US" altLang="zh-TW" dirty="0"/>
              <a:t>Expo Go</a:t>
            </a:r>
            <a:r>
              <a:rPr lang="zh-TW" altLang="en-US" dirty="0"/>
              <a:t>發行</a:t>
            </a:r>
            <a:r>
              <a:rPr lang="en-US" altLang="zh-TW" dirty="0"/>
              <a:t>Pathfinder</a:t>
            </a:r>
            <a:r>
              <a:rPr lang="zh-TW" altLang="en-US" dirty="0"/>
              <a:t>，邀請共</a:t>
            </a:r>
            <a:r>
              <a:rPr lang="en-US" altLang="zh-TW" dirty="0"/>
              <a:t>18</a:t>
            </a:r>
            <a:r>
              <a:rPr lang="zh-TW" altLang="en-US" dirty="0"/>
              <a:t>名全台高中生進行適用，包含北</a:t>
            </a:r>
            <a:r>
              <a:rPr lang="en-US" altLang="zh-TW" dirty="0"/>
              <a:t>(6)</a:t>
            </a:r>
            <a:r>
              <a:rPr lang="zh-TW" altLang="en-US" dirty="0"/>
              <a:t>、中</a:t>
            </a:r>
            <a:r>
              <a:rPr lang="en-US" altLang="zh-TW" dirty="0"/>
              <a:t>(6)</a:t>
            </a:r>
            <a:r>
              <a:rPr lang="zh-TW" altLang="en-US" dirty="0"/>
              <a:t>、南</a:t>
            </a:r>
            <a:r>
              <a:rPr lang="en-US" altLang="zh-TW" dirty="0"/>
              <a:t>(5)</a:t>
            </a:r>
            <a:r>
              <a:rPr lang="zh-TW" altLang="en-US" dirty="0"/>
              <a:t>、東</a:t>
            </a:r>
            <a:r>
              <a:rPr lang="en-US" altLang="zh-TW" dirty="0"/>
              <a:t>(1)</a:t>
            </a:r>
            <a:r>
              <a:rPr lang="zh-TW" altLang="en-US" dirty="0"/>
              <a:t>部的高一、高二同學。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最終功能評分為：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紀錄功能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分、能力分析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、學類推薦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、活動推薦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37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同時我們進行</a:t>
            </a:r>
            <a:r>
              <a:rPr lang="en-US" altLang="zh-TW" sz="1200" dirty="0">
                <a:solidFill>
                  <a:schemeClr val="dk1"/>
                </a:solidFill>
              </a:rPr>
              <a:t>KANO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測試，調查使用者在有該功能、沒有該功能下對於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的評價，歸納出以下問題。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最終評分：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dk1"/>
                </a:solidFill>
              </a:rPr>
              <a:t>測試結果顯示，</a:t>
            </a:r>
            <a:r>
              <a:rPr lang="zh-TW" altLang="en-US" sz="1400" b="1" dirty="0">
                <a:solidFill>
                  <a:schemeClr val="dk1"/>
                </a:solidFill>
              </a:rPr>
              <a:t>方向較明確的高中生最重視紀錄、能力分析功能；方向尚不確定的高中生最重視能力分析、活動推薦。</a:t>
            </a: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藉由整合性的設計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我們期望增加誘因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讓高中生主動進行「學習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反思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再次探索學習」的良性循環。且經過這次調查，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Pathfinder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具有市場潛力，獲得高中生不錯的評價。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81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796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在未來發展方面，我們會分成短、中、長期來向大家說明。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在短期的發展，我們希望可以使用</a:t>
            </a:r>
            <a:r>
              <a:rPr lang="en-US" altLang="zh-TW" dirty="0"/>
              <a:t>NLI</a:t>
            </a:r>
            <a:r>
              <a:rPr lang="zh-TW" altLang="en-US" dirty="0"/>
              <a:t>模型自動幫上架活動分類標籤，以減少人力成本。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此外，希望可以與</a:t>
            </a:r>
            <a:r>
              <a:rPr lang="en-US" altLang="zh-TW" dirty="0"/>
              <a:t>IOH</a:t>
            </a:r>
            <a:r>
              <a:rPr lang="zh-TW" altLang="en-US" dirty="0"/>
              <a:t>等升學相關網站合作，增加科系相關的資訊，並過徵選高中校園大使，利用社群平台的力量</a:t>
            </a:r>
            <a:r>
              <a:rPr lang="zh-TW" altLang="en-US" dirty="0">
                <a:solidFill>
                  <a:schemeClr val="dk1"/>
                </a:solidFill>
              </a:rPr>
              <a:t>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中期的發展，我們希望能在系統增加社群的功能，瀏覽參與每個活動的朋友，增加報名意願。同時，和高中輔導室洽談，請校方幫助推廣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而在機構合作方面，我們也希望可以邀請活動舉辦方主動上架活動。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最後在長期的發展，我們期望可以為模型增加更多參數，除了現有的</a:t>
            </a:r>
            <a:r>
              <a:rPr lang="en-US" altLang="zh-TW" dirty="0"/>
              <a:t>18</a:t>
            </a:r>
            <a:r>
              <a:rPr lang="zh-TW" altLang="en-US" dirty="0"/>
              <a:t>項多元能力外，也可以加入學類對應的課程以及使用者的性向測驗資料等，讓我們的分析更加完善。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另外，也期待可以建立與外部活動方的互惠機制，創造雙贏的局面。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725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在未來發展方面，我們會分成短、中、長期來向大家說明。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在短期的發展，我們希望可以使用</a:t>
            </a:r>
            <a:r>
              <a:rPr lang="en-US" altLang="zh-TW" dirty="0"/>
              <a:t>NLI</a:t>
            </a:r>
            <a:r>
              <a:rPr lang="zh-TW" altLang="en-US" dirty="0"/>
              <a:t>模型自動幫上架活動分類標籤，以減少人力成本。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此外，希望可以與</a:t>
            </a:r>
            <a:r>
              <a:rPr lang="en-US" altLang="zh-TW" dirty="0"/>
              <a:t>IOH</a:t>
            </a:r>
            <a:r>
              <a:rPr lang="zh-TW" altLang="en-US" dirty="0"/>
              <a:t>等升學相關網站合作，增加科系相關的資訊，並過徵選高中校園大使，利用社群平台的力量</a:t>
            </a:r>
            <a:r>
              <a:rPr lang="zh-TW" altLang="en-US" dirty="0">
                <a:solidFill>
                  <a:schemeClr val="dk1"/>
                </a:solidFill>
              </a:rPr>
              <a:t>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中期的發展，我們希望能在系統增加社群的功能，瀏覽參與每個活動的朋友，增加報名意願。同時，和高中輔導室洽談，請校方幫助推廣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而在機構合作方面，我們也希望可以邀請活動舉辦方主動上架活動。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最後在長期的發展，我們期望可以為模型增加更多參數，除了現有的</a:t>
            </a:r>
            <a:r>
              <a:rPr lang="en-US" altLang="zh-TW" dirty="0"/>
              <a:t>18</a:t>
            </a:r>
            <a:r>
              <a:rPr lang="zh-TW" altLang="en-US" dirty="0"/>
              <a:t>項多元能力外，也可以加入學類對應的課程以及使用者的性向測驗資料等，讓我們的分析更加完善。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另外，也期待可以建立與外部活動方的互惠機制，創造雙贏的局面。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965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在未來發展方面，我們會分成短、中、長期來向大家說明。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在短期的發展，我們希望可以使用</a:t>
            </a:r>
            <a:r>
              <a:rPr lang="en-US" altLang="zh-TW" dirty="0"/>
              <a:t>NLI</a:t>
            </a:r>
            <a:r>
              <a:rPr lang="zh-TW" altLang="en-US" dirty="0"/>
              <a:t>模型自動幫上架活動分類標籤，以減少人力成本。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此外，希望可以與</a:t>
            </a:r>
            <a:r>
              <a:rPr lang="en-US" altLang="zh-TW" dirty="0"/>
              <a:t>IOH</a:t>
            </a:r>
            <a:r>
              <a:rPr lang="zh-TW" altLang="en-US" dirty="0"/>
              <a:t>等升學相關網站合作，增加科系相關的資訊，並過徵選高中校園大使，利用社群平台的力量</a:t>
            </a:r>
            <a:r>
              <a:rPr lang="zh-TW" altLang="en-US" dirty="0">
                <a:solidFill>
                  <a:schemeClr val="dk1"/>
                </a:solidFill>
              </a:rPr>
              <a:t>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中期的發展，我們希望能在系統增加社群的功能，瀏覽參與每個活動的朋友，增加報名意願。同時，和高中輔導室洽談，請校方幫助推廣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而在機構合作方面，我們也希望可以邀請活動舉辦方主動上架活動。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最後在長期的發展，我們期望可以為模型增加更多參數，除了現有的</a:t>
            </a:r>
            <a:r>
              <a:rPr lang="en-US" altLang="zh-TW" dirty="0"/>
              <a:t>18</a:t>
            </a:r>
            <a:r>
              <a:rPr lang="zh-TW" altLang="en-US" dirty="0"/>
              <a:t>項多元能力外，也可以加入學類對應的課程以及使用者的性向測驗資料等，讓我們的分析更加完善。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另外，也期待可以建立與外部活動方的互惠機制，創造雙贏的局面。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02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結語還沒想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6E65D-C204-454C-BEA5-D9D934B6780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92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679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2022</a:t>
            </a:r>
            <a:r>
              <a:rPr lang="zh-TW" altLang="en-US" dirty="0"/>
              <a:t>年，教育部為了協助學生探索生涯方向，並減輕學生在高三整理備審資料的負擔，正式施行「學習歷程檔案」制度。將原先在高三申請大學時，需一次完成並繳交給大學端的單一備審檔案，轉為以「學期」為單位上傳的多個檔案。</a:t>
            </a:r>
          </a:p>
          <a:p>
            <a:endParaRPr lang="zh-TW" altLang="en-US" dirty="0"/>
          </a:p>
          <a:p>
            <a:r>
              <a:rPr lang="en-US" altLang="zh-TW" dirty="0"/>
              <a:t>—-</a:t>
            </a:r>
          </a:p>
          <a:p>
            <a:endParaRPr lang="en-US" altLang="zh-TW" dirty="0"/>
          </a:p>
          <a:p>
            <a:r>
              <a:rPr lang="zh-TW" altLang="en-US" dirty="0"/>
              <a:t>記錄學生學習歷程，發揮適性揚才功能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然而，這樣做真的能減輕學生負擔嗎？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50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2022</a:t>
            </a:r>
            <a:r>
              <a:rPr lang="zh-TW" altLang="en-US" dirty="0"/>
              <a:t>年，教育部為了協助學生探索生涯方向，並減輕學生在高三整理備審資料的負擔，正式施行「學習歷程檔案」制度。將原先在高三申請大學時，需一次完成並繳交給大學端的單一備審檔案，轉為以「學期」為單位上傳的多個檔案。</a:t>
            </a:r>
          </a:p>
          <a:p>
            <a:endParaRPr lang="zh-TW" altLang="en-US" dirty="0"/>
          </a:p>
          <a:p>
            <a:r>
              <a:rPr lang="en-US" altLang="zh-TW" dirty="0"/>
              <a:t>—-</a:t>
            </a:r>
          </a:p>
          <a:p>
            <a:endParaRPr lang="en-US" altLang="zh-TW" dirty="0"/>
          </a:p>
          <a:p>
            <a:r>
              <a:rPr lang="zh-TW" altLang="en-US" dirty="0"/>
              <a:t>記錄學生學習歷程，發揮適性揚才功能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然而，這樣做真的能減輕學生負擔嗎？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我們將目標受眾訂為高中生今年正就讀高一至高三的學生，並經過調查問卷（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799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筆樣本）、深入訪談（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位受訪者）後</a:t>
            </a:r>
          </a:p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77.8%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的同學不知道要怎麼規劃學習歷程檔案」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現行制度讓學生有些無所適從</a:t>
            </a:r>
          </a:p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擔心已有經歷和可能的最終科系較無連結。</a:t>
            </a:r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在資訊繁雜、學業壓力下，不知道應該如何安排探索活動。</a:t>
            </a: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難以系統性的撰寫學習歷程</a:t>
            </a:r>
          </a:p>
          <a:p>
            <a:pPr rtl="0" fontAlgn="base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31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我們將目標受眾訂為高中生今年正就讀高一至高三的學生，並經過調查問卷（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799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筆樣本）、深入訪談（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位受訪者）後</a:t>
            </a:r>
          </a:p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77.8%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的同學不知道要怎麼規劃學習歷程檔案」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現行制度讓學生有些無所適從</a:t>
            </a:r>
          </a:p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擔心已有經歷和可能的最終科系較無連結。</a:t>
            </a:r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在資訊繁雜、學業壓力下，不知道應該如何安排探索活動。</a:t>
            </a: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難以系統性的撰寫學習歷程</a:t>
            </a:r>
          </a:p>
          <a:p>
            <a:pPr rtl="0" fontAlgn="base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79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在影片結束後才出現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59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43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F74BCB3-C43B-42FA-9572-DE193DE4ED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A826">
                  <a:alpha val="3000"/>
                </a:srgbClr>
              </a:gs>
              <a:gs pos="100000">
                <a:srgbClr val="EF6C00">
                  <a:alpha val="3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BB21D9-8FA3-41B1-86E3-C9EBA2E76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36994E-0478-46B3-B15C-CA8C852A1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C8AB75-F675-47F7-A43F-D10D9093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2021/11/1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D1CC34-D954-4494-BE12-9175E357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32B457-3B27-4D82-8809-23DCF894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89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4ED2C-E8B6-4050-87FF-E5DB96A2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FE642E3-D7E7-43AD-9C12-CCE78FF21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F3F1C0-EF92-457C-B7F0-FE3AEEA43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3E858D-A72F-4BA9-80F0-D10302DB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78754E-5287-4166-97D1-34952DB9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597AEB-18B9-4D2E-B9D9-8E97D57A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492FC-1B5B-4AC5-B039-7EC498AB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3511674-1841-4F8C-B7CC-11F1E7072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B5AAC6-4A4E-48C7-8F75-F54EA264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8C96F3-D324-4DD9-8B1E-53CB5885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4551F7-28D7-47EA-B433-7A0B39EB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46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7ED8BFC-06D2-475A-AA0B-F65FEBC66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1F5852-B1EC-411B-9FA5-B0982A600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5C4749-6C85-43D6-80C6-038B56B6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0F15BA-33C3-4E64-BC09-7C4D9037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F57198-17EF-45A2-9497-E2263568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69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02DFC-CFAC-498C-A220-FFBEA417D0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DBE4C4-98D8-4050-922E-8603D830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7F724C-004E-486B-BCA2-BD9C5E0A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C12F2-2E58-4A25-B2F2-3FCD6137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2021/11/1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0706B-8972-4E7C-9CB7-057189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D2758-334B-4087-A92D-FFA0F62B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14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02DFC-CFAC-498C-A220-FFBEA417D0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DBE4C4-98D8-4050-922E-8603D8305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33" y="158750"/>
            <a:ext cx="3335867" cy="51117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我是標題 </a:t>
            </a:r>
            <a:r>
              <a:rPr lang="en-US" altLang="zh-TW" dirty="0"/>
              <a:t>-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7F724C-004E-486B-BCA2-BD9C5E0A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C12F2-2E58-4A25-B2F2-3FCD6137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2021/11/1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0706B-8972-4E7C-9CB7-057189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D2758-334B-4087-A92D-FFA0F62B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92C7E94-8191-4D44-BFB7-3FFD4B4814DC}"/>
              </a:ext>
            </a:extLst>
          </p:cNvPr>
          <p:cNvCxnSpPr/>
          <p:nvPr userDrawn="1"/>
        </p:nvCxnSpPr>
        <p:spPr>
          <a:xfrm>
            <a:off x="245533" y="711200"/>
            <a:ext cx="11459634" cy="0"/>
          </a:xfrm>
          <a:prstGeom prst="line">
            <a:avLst/>
          </a:prstGeom>
          <a:ln w="76200">
            <a:solidFill>
              <a:srgbClr val="EF6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5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F3AE9-AFD8-41A0-A2D6-1FF05D35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D76FDC-86C0-49EC-A96F-E516779F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583EE6-DADD-40BE-95B6-A8E480BB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EA1F0D-66AD-4642-AEB4-24FFDDCE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F59193-1B3A-4B21-A7CC-2952895C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91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AE83C-9EFC-4190-83DB-E543A3A9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79FF7-A38A-4398-85B8-C124AF98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CCCD1-1DA2-4CA3-9697-6B32AE9D2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E1EA3C-AC94-49EE-8EFC-154625E4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B24BB6-C2D8-40F5-9623-5D7ACCA8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F26B95-A79F-4C1A-BAFE-424A7C46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28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2541C-EF4A-4BAD-A831-D8A9296F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A420DA-FE69-4E85-8F75-A8FC728B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50BFA7-3316-4C80-B2B9-093C55E58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11CF15-F197-4EEB-9197-046CA3C8A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8EAD25D-F54F-4162-BF15-DA0C278C3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8DEA3E4-E067-4E2A-B25A-9715F7F6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7DA4D8-BB0F-4A88-80CF-85FB685C1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634A0BB-4A32-4E85-AEE2-E20E4BDD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41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E7912-E0A7-4DFA-AF96-A910707F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43AD24E-011E-4D11-90B8-77E15B59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57AA9A-9894-4490-A05A-CDAB9C07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D0A3C9-32E1-4B0C-B8B7-F24685E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18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38B14C3-9132-4F30-AEDC-E73CC67A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D03CE6-89D1-4D0C-8453-F0B4B854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A8169-737B-4A20-A17A-BC3D0018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01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92D1C-EA72-45B0-AD55-1E9E38D0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D6A8A-EA5C-4D50-B469-2215F98E9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E2AFA-BFD8-49F7-A43F-F2AB4896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17742E-7FD5-49AB-8F75-D9CDA608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F4F238-E668-4574-90B5-8A0924EC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3CE2A8-58CF-4715-A2C4-CE750E2F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81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0A6E31-04E1-415E-97F5-CD544363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8EF1-85EB-498C-AB73-A6181093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6EACE-298F-45A7-8660-A02D6F5BE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0A775-5FC2-4D75-993E-1F5084FCCD4E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5E505A-69CE-466D-96F8-B2933D530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E05601-AF2C-41D3-AC4E-5558A43F8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09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4.sv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4.sv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4.sv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10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4.sv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24.svg"/><Relationship Id="rId4" Type="http://schemas.openxmlformats.org/officeDocument/2006/relationships/image" Target="../media/image39.sv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1.svg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EA229F3-919C-4E69-8537-0D41DF1E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11" y="611886"/>
            <a:ext cx="7203289" cy="603275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2639529-EB0D-4373-B68A-034DC335C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99" y="4152795"/>
            <a:ext cx="4631281" cy="70636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1410595" y="507079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A3B62040-1B32-44AA-85C6-E8781C0A5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4491" y="3886058"/>
            <a:ext cx="294830" cy="29483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AE4545-C9C2-42F7-BD19-0A37B68379EC}"/>
              </a:ext>
            </a:extLst>
          </p:cNvPr>
          <p:cNvSpPr txBox="1"/>
          <p:nvPr/>
        </p:nvSpPr>
        <p:spPr>
          <a:xfrm>
            <a:off x="10381759" y="6459974"/>
            <a:ext cx="17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AWS </a:t>
            </a:r>
            <a:r>
              <a:rPr lang="zh-TW" altLang="en-US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雲端組</a:t>
            </a:r>
            <a:r>
              <a:rPr lang="en-US" altLang="zh-TW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-06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83C406-EC35-4888-B8CE-AB2F510B9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0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9F3982D2-36C3-4A12-97C7-320661105242}"/>
              </a:ext>
            </a:extLst>
          </p:cNvPr>
          <p:cNvSpPr/>
          <p:nvPr/>
        </p:nvSpPr>
        <p:spPr>
          <a:xfrm>
            <a:off x="1063339" y="1148913"/>
            <a:ext cx="10518127" cy="612431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2CD0646C-1562-4EF2-9CC0-5DAF6F74D5B7}"/>
              </a:ext>
            </a:extLst>
          </p:cNvPr>
          <p:cNvSpPr/>
          <p:nvPr/>
        </p:nvSpPr>
        <p:spPr>
          <a:xfrm>
            <a:off x="1063339" y="1945029"/>
            <a:ext cx="10518127" cy="612431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F16588-1BA1-4931-8ACF-0108E885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Pathfinder</a:t>
            </a:r>
            <a:r>
              <a:rPr lang="zh-TW" altLang="en-US" dirty="0"/>
              <a:t> 誕生了！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E77B2E-C35D-4CA8-8263-058AF0E019A9}"/>
              </a:ext>
            </a:extLst>
          </p:cNvPr>
          <p:cNvSpPr txBox="1"/>
          <p:nvPr/>
        </p:nvSpPr>
        <p:spPr>
          <a:xfrm>
            <a:off x="4772561" y="2095348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A06210-DD28-4294-ABCB-5F3CF8233B46}"/>
              </a:ext>
            </a:extLst>
          </p:cNvPr>
          <p:cNvSpPr txBox="1"/>
          <p:nvPr/>
        </p:nvSpPr>
        <p:spPr>
          <a:xfrm>
            <a:off x="8734682" y="2092823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D2634D-00E6-4264-B3AA-234D7D90D85B}"/>
              </a:ext>
            </a:extLst>
          </p:cNvPr>
          <p:cNvSpPr txBox="1"/>
          <p:nvPr/>
        </p:nvSpPr>
        <p:spPr>
          <a:xfrm>
            <a:off x="1220808" y="209534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0D7FF5-63BD-4A58-93D7-3DC3833FEAFF}"/>
              </a:ext>
            </a:extLst>
          </p:cNvPr>
          <p:cNvSpPr txBox="1"/>
          <p:nvPr/>
        </p:nvSpPr>
        <p:spPr>
          <a:xfrm>
            <a:off x="4772561" y="1307737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缺乏長期、累加性性向分析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2934F1-1C24-44B5-8EE0-2E54283E47BA}"/>
              </a:ext>
            </a:extLst>
          </p:cNvPr>
          <p:cNvSpPr txBox="1"/>
          <p:nvPr/>
        </p:nvSpPr>
        <p:spPr>
          <a:xfrm>
            <a:off x="1220808" y="1307396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無系統性檔案整理輔助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CBF86B-51C2-4293-B0E4-EF6242590A3D}"/>
              </a:ext>
            </a:extLst>
          </p:cNvPr>
          <p:cNvSpPr txBox="1"/>
          <p:nvPr/>
        </p:nvSpPr>
        <p:spPr>
          <a:xfrm>
            <a:off x="8729403" y="1307737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資料複雜，花費大量時間搜尋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949B59-73D6-4754-959D-4DF3C22C50E5}"/>
              </a:ext>
            </a:extLst>
          </p:cNvPr>
          <p:cNvSpPr txBox="1"/>
          <p:nvPr/>
        </p:nvSpPr>
        <p:spPr>
          <a:xfrm>
            <a:off x="1960257" y="58173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紀錄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F56834-E0CE-418A-B107-701F04C39975}"/>
              </a:ext>
            </a:extLst>
          </p:cNvPr>
          <p:cNvSpPr txBox="1"/>
          <p:nvPr/>
        </p:nvSpPr>
        <p:spPr>
          <a:xfrm>
            <a:off x="5276154" y="581730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儀表板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DB4DE11-8499-423B-9A06-A4D0F28121F3}"/>
              </a:ext>
            </a:extLst>
          </p:cNvPr>
          <p:cNvSpPr txBox="1"/>
          <p:nvPr/>
        </p:nvSpPr>
        <p:spPr>
          <a:xfrm>
            <a:off x="9271324" y="58173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探索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23F60E2-5DF5-431F-8EF0-946CBF3BB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27" y="2835173"/>
            <a:ext cx="1425213" cy="281388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32DF170-4611-4D98-A860-FFD0F8720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30" y="2835173"/>
            <a:ext cx="1425213" cy="281388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613B7DA6-6C75-41E5-AD81-7C014EC44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80" y="2835173"/>
            <a:ext cx="1425213" cy="281388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A785415-1A5D-417C-B77F-7F0861678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84" y="3375908"/>
            <a:ext cx="1796117" cy="155250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6CA0EA6-A447-492E-8A58-1D7CDDC3F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8" y="3221072"/>
            <a:ext cx="1911882" cy="1506715"/>
          </a:xfrm>
          <a:prstGeom prst="rect">
            <a:avLst/>
          </a:prstGeom>
        </p:spPr>
      </p:pic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EB1763D7-7A93-446E-8320-AE02E243B020}"/>
              </a:ext>
            </a:extLst>
          </p:cNvPr>
          <p:cNvSpPr/>
          <p:nvPr/>
        </p:nvSpPr>
        <p:spPr>
          <a:xfrm>
            <a:off x="610535" y="940673"/>
            <a:ext cx="1126825" cy="2513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未解決問題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90DF4E7-BAB2-4DE9-A8FD-4E1AE6B7E41F}"/>
              </a:ext>
            </a:extLst>
          </p:cNvPr>
          <p:cNvSpPr/>
          <p:nvPr/>
        </p:nvSpPr>
        <p:spPr>
          <a:xfrm>
            <a:off x="610535" y="1840710"/>
            <a:ext cx="1126825" cy="2513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5D1BAC-A11A-4E87-BF46-FF272FA19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1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8F0344-A9B1-4338-8595-18F6832F9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82" y="6327760"/>
            <a:ext cx="8188537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3038753" y="9996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38973A-DF55-48D8-BAF3-2E7B311329C5}"/>
              </a:ext>
            </a:extLst>
          </p:cNvPr>
          <p:cNvSpPr/>
          <p:nvPr/>
        </p:nvSpPr>
        <p:spPr>
          <a:xfrm>
            <a:off x="14569440" y="-448056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8E0A2-1BC4-46BA-BB55-0AA16CE40E3A}"/>
              </a:ext>
            </a:extLst>
          </p:cNvPr>
          <p:cNvSpPr/>
          <p:nvPr/>
        </p:nvSpPr>
        <p:spPr>
          <a:xfrm>
            <a:off x="14798040" y="98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F0074B6-5D85-48B7-8C7F-1E8786B25F8E}"/>
              </a:ext>
            </a:extLst>
          </p:cNvPr>
          <p:cNvGrpSpPr/>
          <p:nvPr/>
        </p:nvGrpSpPr>
        <p:grpSpPr>
          <a:xfrm>
            <a:off x="2852233" y="-1498522"/>
            <a:ext cx="6369440" cy="893923"/>
            <a:chOff x="2979453" y="3057657"/>
            <a:chExt cx="6369440" cy="89392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639529-EB0D-4373-B68A-034DC335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74" y="3205072"/>
              <a:ext cx="4631281" cy="706362"/>
            </a:xfrm>
            <a:prstGeom prst="rect">
              <a:avLst/>
            </a:prstGeom>
          </p:spPr>
        </p:pic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C7E72351-5640-45CB-AEA2-609641EE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54063" y="3057657"/>
              <a:ext cx="294830" cy="294830"/>
            </a:xfrm>
            <a:prstGeom prst="rect">
              <a:avLst/>
            </a:prstGeom>
          </p:spPr>
        </p:pic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5289A8C5-7C80-4D21-A3AE-C7B2A61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79453" y="3138882"/>
              <a:ext cx="812698" cy="81269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3812262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Demo</a:t>
            </a:r>
            <a:endParaRPr lang="zh-TW" altLang="en-US" sz="9600" dirty="0">
              <a:ln w="28575">
                <a:solidFill>
                  <a:schemeClr val="bg1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Light" panose="020B0402040504020204" pitchFamily="34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04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9C7D2C28-73ED-4E3C-845D-560F1F686440}"/>
              </a:ext>
            </a:extLst>
          </p:cNvPr>
          <p:cNvSpPr/>
          <p:nvPr/>
        </p:nvSpPr>
        <p:spPr>
          <a:xfrm>
            <a:off x="4117005" y="2330137"/>
            <a:ext cx="1975472" cy="418391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A567F019-6E41-420A-B945-DA2702695CB6}"/>
              </a:ext>
            </a:extLst>
          </p:cNvPr>
          <p:cNvSpPr/>
          <p:nvPr/>
        </p:nvSpPr>
        <p:spPr>
          <a:xfrm>
            <a:off x="2140048" y="2330137"/>
            <a:ext cx="1745562" cy="418391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0C63827-3A8D-4AD9-8E5A-54708EC3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受眾分群與使用情境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02D69D-F8B4-4F5A-810C-689E83E23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2" y="2416494"/>
            <a:ext cx="1373917" cy="13739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0F055C-BB7D-4062-8D4B-A8C4E1B5F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4" y="4558713"/>
            <a:ext cx="1612958" cy="161295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029CC2F-8CC3-47D8-9194-88E276E5E6D9}"/>
              </a:ext>
            </a:extLst>
          </p:cNvPr>
          <p:cNvSpPr txBox="1"/>
          <p:nvPr/>
        </p:nvSpPr>
        <p:spPr>
          <a:xfrm>
            <a:off x="328257" y="39494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有明確方向者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4EDED38-03AA-4B1C-B5E6-1E8F238D4D36}"/>
              </a:ext>
            </a:extLst>
          </p:cNvPr>
          <p:cNvSpPr txBox="1"/>
          <p:nvPr/>
        </p:nvSpPr>
        <p:spPr>
          <a:xfrm>
            <a:off x="245533" y="62269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未確認方向者</a:t>
            </a: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89185DE4-BFCD-4ED1-AE9D-FD5A3444220A}"/>
              </a:ext>
            </a:extLst>
          </p:cNvPr>
          <p:cNvGrpSpPr/>
          <p:nvPr/>
        </p:nvGrpSpPr>
        <p:grpSpPr>
          <a:xfrm>
            <a:off x="2140048" y="1328656"/>
            <a:ext cx="2181953" cy="709339"/>
            <a:chOff x="2263198" y="2278470"/>
            <a:chExt cx="2154316" cy="861726"/>
          </a:xfrm>
          <a:solidFill>
            <a:srgbClr val="EF6C00"/>
          </a:solidFill>
        </p:grpSpPr>
        <p:sp>
          <p:nvSpPr>
            <p:cNvPr id="45" name="箭號: ＞形 44">
              <a:extLst>
                <a:ext uri="{FF2B5EF4-FFF2-40B4-BE49-F238E27FC236}">
                  <a16:creationId xmlns:a16="http://schemas.microsoft.com/office/drawing/2014/main" id="{8955F7FE-47F7-4F7E-9BF4-2A43FA0EF88D}"/>
                </a:ext>
              </a:extLst>
            </p:cNvPr>
            <p:cNvSpPr/>
            <p:nvPr/>
          </p:nvSpPr>
          <p:spPr>
            <a:xfrm>
              <a:off x="2263198" y="2278470"/>
              <a:ext cx="2154316" cy="861726"/>
            </a:xfrm>
            <a:prstGeom prst="chevron">
              <a:avLst>
                <a:gd name="adj" fmla="val 23196"/>
              </a:avLst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箭號: ＞形 4">
              <a:extLst>
                <a:ext uri="{FF2B5EF4-FFF2-40B4-BE49-F238E27FC236}">
                  <a16:creationId xmlns:a16="http://schemas.microsoft.com/office/drawing/2014/main" id="{EACCBE89-7FE3-4AAC-95DD-7F5AEABB3575}"/>
                </a:ext>
              </a:extLst>
            </p:cNvPr>
            <p:cNvSpPr txBox="1"/>
            <p:nvPr/>
          </p:nvSpPr>
          <p:spPr>
            <a:xfrm>
              <a:off x="2694061" y="2278470"/>
              <a:ext cx="1292590" cy="8617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學期初</a:t>
              </a: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8A88A971-80A4-45FD-B968-12468947E866}"/>
              </a:ext>
            </a:extLst>
          </p:cNvPr>
          <p:cNvGrpSpPr/>
          <p:nvPr/>
        </p:nvGrpSpPr>
        <p:grpSpPr>
          <a:xfrm>
            <a:off x="4233574" y="1328656"/>
            <a:ext cx="1908115" cy="709339"/>
            <a:chOff x="4115911" y="2278470"/>
            <a:chExt cx="2154316" cy="861726"/>
          </a:xfrm>
          <a:solidFill>
            <a:srgbClr val="EF6C00"/>
          </a:solidFill>
        </p:grpSpPr>
        <p:sp>
          <p:nvSpPr>
            <p:cNvPr id="48" name="箭號: ＞形 47">
              <a:extLst>
                <a:ext uri="{FF2B5EF4-FFF2-40B4-BE49-F238E27FC236}">
                  <a16:creationId xmlns:a16="http://schemas.microsoft.com/office/drawing/2014/main" id="{BED9BF34-B82A-4D83-9680-DE5FF7769B2C}"/>
                </a:ext>
              </a:extLst>
            </p:cNvPr>
            <p:cNvSpPr/>
            <p:nvPr/>
          </p:nvSpPr>
          <p:spPr>
            <a:xfrm>
              <a:off x="4115911" y="2278470"/>
              <a:ext cx="2154316" cy="861726"/>
            </a:xfrm>
            <a:prstGeom prst="chevron">
              <a:avLst>
                <a:gd name="adj" fmla="val 23226"/>
              </a:avLst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箭號: ＞形 6">
              <a:extLst>
                <a:ext uri="{FF2B5EF4-FFF2-40B4-BE49-F238E27FC236}">
                  <a16:creationId xmlns:a16="http://schemas.microsoft.com/office/drawing/2014/main" id="{BA03A838-CA5F-49AA-8685-D261FBA91C61}"/>
                </a:ext>
              </a:extLst>
            </p:cNvPr>
            <p:cNvSpPr txBox="1"/>
            <p:nvPr/>
          </p:nvSpPr>
          <p:spPr>
            <a:xfrm>
              <a:off x="4546774" y="2278470"/>
              <a:ext cx="1292590" cy="8617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學期中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B2F01B1-1FC7-4D51-8BAB-2F7954BEF5E1}"/>
              </a:ext>
            </a:extLst>
          </p:cNvPr>
          <p:cNvGrpSpPr/>
          <p:nvPr/>
        </p:nvGrpSpPr>
        <p:grpSpPr>
          <a:xfrm>
            <a:off x="6092477" y="1328656"/>
            <a:ext cx="3922642" cy="709340"/>
            <a:chOff x="6155653" y="2278470"/>
            <a:chExt cx="2154316" cy="861726"/>
          </a:xfrm>
          <a:solidFill>
            <a:srgbClr val="EF6C00"/>
          </a:solidFill>
        </p:grpSpPr>
        <p:sp>
          <p:nvSpPr>
            <p:cNvPr id="51" name="箭號: ＞形 50">
              <a:extLst>
                <a:ext uri="{FF2B5EF4-FFF2-40B4-BE49-F238E27FC236}">
                  <a16:creationId xmlns:a16="http://schemas.microsoft.com/office/drawing/2014/main" id="{0D9E0F9F-7A7B-4206-8A89-69B8C66A7B97}"/>
                </a:ext>
              </a:extLst>
            </p:cNvPr>
            <p:cNvSpPr/>
            <p:nvPr/>
          </p:nvSpPr>
          <p:spPr>
            <a:xfrm>
              <a:off x="6155653" y="2278470"/>
              <a:ext cx="2154316" cy="861726"/>
            </a:xfrm>
            <a:prstGeom prst="chevron">
              <a:avLst>
                <a:gd name="adj" fmla="val 2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箭號: ＞形 8">
              <a:extLst>
                <a:ext uri="{FF2B5EF4-FFF2-40B4-BE49-F238E27FC236}">
                  <a16:creationId xmlns:a16="http://schemas.microsoft.com/office/drawing/2014/main" id="{C3551E5D-50AF-43CA-BA5F-C651312611FA}"/>
                </a:ext>
              </a:extLst>
            </p:cNvPr>
            <p:cNvSpPr txBox="1"/>
            <p:nvPr/>
          </p:nvSpPr>
          <p:spPr>
            <a:xfrm>
              <a:off x="6586516" y="2283660"/>
              <a:ext cx="1292590" cy="85653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學期末</a:t>
              </a:r>
            </a:p>
          </p:txBody>
        </p:sp>
      </p:grp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DF066DB0-B841-483A-8ECF-387D39DE845E}"/>
              </a:ext>
            </a:extLst>
          </p:cNvPr>
          <p:cNvSpPr/>
          <p:nvPr/>
        </p:nvSpPr>
        <p:spPr>
          <a:xfrm>
            <a:off x="439698" y="1349326"/>
            <a:ext cx="1889489" cy="663179"/>
          </a:xfrm>
          <a:prstGeom prst="roundRect">
            <a:avLst/>
          </a:prstGeom>
          <a:noFill/>
          <a:ln w="57150">
            <a:solidFill>
              <a:srgbClr val="EF6C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時期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8709E0D-76A1-4E41-BB21-F9739C1F214D}"/>
              </a:ext>
            </a:extLst>
          </p:cNvPr>
          <p:cNvSpPr txBox="1"/>
          <p:nvPr/>
        </p:nvSpPr>
        <p:spPr>
          <a:xfrm>
            <a:off x="2579747" y="413414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規劃活動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1620BED3-A0D9-49F9-9C49-A7D6DF92D873}"/>
              </a:ext>
            </a:extLst>
          </p:cNvPr>
          <p:cNvGrpSpPr/>
          <p:nvPr/>
        </p:nvGrpSpPr>
        <p:grpSpPr>
          <a:xfrm>
            <a:off x="9906979" y="1328656"/>
            <a:ext cx="1845323" cy="709340"/>
            <a:chOff x="6155653" y="2278470"/>
            <a:chExt cx="2154316" cy="861726"/>
          </a:xfrm>
          <a:solidFill>
            <a:srgbClr val="EF6C00"/>
          </a:solidFill>
        </p:grpSpPr>
        <p:sp>
          <p:nvSpPr>
            <p:cNvPr id="68" name="箭號: ＞形 67">
              <a:extLst>
                <a:ext uri="{FF2B5EF4-FFF2-40B4-BE49-F238E27FC236}">
                  <a16:creationId xmlns:a16="http://schemas.microsoft.com/office/drawing/2014/main" id="{AD81B130-A675-4A40-9F51-3F6980713269}"/>
                </a:ext>
              </a:extLst>
            </p:cNvPr>
            <p:cNvSpPr/>
            <p:nvPr/>
          </p:nvSpPr>
          <p:spPr>
            <a:xfrm>
              <a:off x="6155653" y="2278470"/>
              <a:ext cx="2154316" cy="861726"/>
            </a:xfrm>
            <a:prstGeom prst="chevron">
              <a:avLst>
                <a:gd name="adj" fmla="val 2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箭號: ＞形 8">
              <a:extLst>
                <a:ext uri="{FF2B5EF4-FFF2-40B4-BE49-F238E27FC236}">
                  <a16:creationId xmlns:a16="http://schemas.microsoft.com/office/drawing/2014/main" id="{6573ADA7-5049-4D12-85D0-7DF143CEA251}"/>
                </a:ext>
              </a:extLst>
            </p:cNvPr>
            <p:cNvSpPr txBox="1"/>
            <p:nvPr/>
          </p:nvSpPr>
          <p:spPr>
            <a:xfrm>
              <a:off x="6586516" y="2283660"/>
              <a:ext cx="1292590" cy="85653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假期</a:t>
              </a:r>
            </a:p>
          </p:txBody>
        </p:sp>
      </p:grpSp>
      <p:pic>
        <p:nvPicPr>
          <p:cNvPr id="74" name="圖片 73">
            <a:extLst>
              <a:ext uri="{FF2B5EF4-FFF2-40B4-BE49-F238E27FC236}">
                <a16:creationId xmlns:a16="http://schemas.microsoft.com/office/drawing/2014/main" id="{C43184AA-34B0-468D-B631-7E4730FF9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8" y="3840598"/>
            <a:ext cx="1707119" cy="1345345"/>
          </a:xfrm>
          <a:prstGeom prst="rect">
            <a:avLst/>
          </a:prstGeom>
        </p:spPr>
      </p:pic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8E697FE4-3AAF-48CC-B5AB-C807C1D0906E}"/>
              </a:ext>
            </a:extLst>
          </p:cNvPr>
          <p:cNvSpPr/>
          <p:nvPr/>
        </p:nvSpPr>
        <p:spPr>
          <a:xfrm>
            <a:off x="6322291" y="2330137"/>
            <a:ext cx="1305425" cy="418391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7F57545-9A93-4965-AEF4-2B7CA66C0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86" y="2917268"/>
            <a:ext cx="625314" cy="625314"/>
          </a:xfrm>
          <a:prstGeom prst="rect">
            <a:avLst/>
          </a:prstGeom>
        </p:spPr>
      </p:pic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44A80EE5-4B65-43DE-A830-CDB632B6125D}"/>
              </a:ext>
            </a:extLst>
          </p:cNvPr>
          <p:cNvCxnSpPr>
            <a:cxnSpLocks/>
          </p:cNvCxnSpPr>
          <p:nvPr/>
        </p:nvCxnSpPr>
        <p:spPr>
          <a:xfrm flipH="1">
            <a:off x="6925546" y="4090170"/>
            <a:ext cx="1" cy="764515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4D509F53-BAE4-4F2B-B69E-7074409CBAD7}"/>
              </a:ext>
            </a:extLst>
          </p:cNvPr>
          <p:cNvGrpSpPr/>
          <p:nvPr/>
        </p:nvGrpSpPr>
        <p:grpSpPr>
          <a:xfrm>
            <a:off x="6580797" y="5147690"/>
            <a:ext cx="687331" cy="848646"/>
            <a:chOff x="9542795" y="4961566"/>
            <a:chExt cx="687331" cy="848646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6535CEBB-8564-4CCE-8786-855E56B51DA0}"/>
                </a:ext>
              </a:extLst>
            </p:cNvPr>
            <p:cNvGrpSpPr/>
            <p:nvPr/>
          </p:nvGrpSpPr>
          <p:grpSpPr>
            <a:xfrm>
              <a:off x="9659497" y="4961566"/>
              <a:ext cx="406739" cy="540912"/>
              <a:chOff x="6878238" y="3621571"/>
              <a:chExt cx="538061" cy="715555"/>
            </a:xfrm>
          </p:grpSpPr>
          <p:sp>
            <p:nvSpPr>
              <p:cNvPr id="129" name="手繪多邊形: 圖案 128">
                <a:extLst>
                  <a:ext uri="{FF2B5EF4-FFF2-40B4-BE49-F238E27FC236}">
                    <a16:creationId xmlns:a16="http://schemas.microsoft.com/office/drawing/2014/main" id="{C0414D41-CB5C-4C7A-A071-D4E078665641}"/>
                  </a:ext>
                </a:extLst>
              </p:cNvPr>
              <p:cNvSpPr/>
              <p:nvPr/>
            </p:nvSpPr>
            <p:spPr>
              <a:xfrm>
                <a:off x="6878238" y="3621571"/>
                <a:ext cx="522730" cy="714721"/>
              </a:xfrm>
              <a:custGeom>
                <a:avLst/>
                <a:gdLst>
                  <a:gd name="connsiteX0" fmla="*/ 522458 w 522730"/>
                  <a:gd name="connsiteY0" fmla="*/ 26166 h 714720"/>
                  <a:gd name="connsiteX1" fmla="*/ 485171 w 522730"/>
                  <a:gd name="connsiteY1" fmla="*/ 26166 h 714720"/>
                  <a:gd name="connsiteX2" fmla="*/ 460216 w 522730"/>
                  <a:gd name="connsiteY2" fmla="*/ 1210 h 714720"/>
                  <a:gd name="connsiteX3" fmla="*/ 26166 w 522730"/>
                  <a:gd name="connsiteY3" fmla="*/ 1210 h 714720"/>
                  <a:gd name="connsiteX4" fmla="*/ 1210 w 522730"/>
                  <a:gd name="connsiteY4" fmla="*/ 26166 h 714720"/>
                  <a:gd name="connsiteX5" fmla="*/ 1210 w 522730"/>
                  <a:gd name="connsiteY5" fmla="*/ 689417 h 714720"/>
                  <a:gd name="connsiteX6" fmla="*/ 26166 w 522730"/>
                  <a:gd name="connsiteY6" fmla="*/ 714372 h 714720"/>
                  <a:gd name="connsiteX7" fmla="*/ 470580 w 522730"/>
                  <a:gd name="connsiteY7" fmla="*/ 712097 h 714720"/>
                  <a:gd name="connsiteX8" fmla="*/ 483951 w 522730"/>
                  <a:gd name="connsiteY8" fmla="*/ 697090 h 714720"/>
                  <a:gd name="connsiteX9" fmla="*/ 522456 w 522730"/>
                  <a:gd name="connsiteY9" fmla="*/ 697090 h 714720"/>
                  <a:gd name="connsiteX10" fmla="*/ 522458 w 522730"/>
                  <a:gd name="connsiteY10" fmla="*/ 26166 h 7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2730" h="714720">
                    <a:moveTo>
                      <a:pt x="522458" y="26166"/>
                    </a:moveTo>
                    <a:lnTo>
                      <a:pt x="485171" y="26166"/>
                    </a:lnTo>
                    <a:cubicBezTo>
                      <a:pt x="485171" y="12386"/>
                      <a:pt x="474002" y="1210"/>
                      <a:pt x="460216" y="1210"/>
                    </a:cubicBezTo>
                    <a:lnTo>
                      <a:pt x="26166" y="1210"/>
                    </a:lnTo>
                    <a:cubicBezTo>
                      <a:pt x="12384" y="1210"/>
                      <a:pt x="1210" y="12383"/>
                      <a:pt x="1210" y="26166"/>
                    </a:cubicBezTo>
                    <a:lnTo>
                      <a:pt x="1210" y="689417"/>
                    </a:lnTo>
                    <a:cubicBezTo>
                      <a:pt x="1210" y="703200"/>
                      <a:pt x="12384" y="714372"/>
                      <a:pt x="26166" y="714372"/>
                    </a:cubicBezTo>
                    <a:cubicBezTo>
                      <a:pt x="499308" y="714372"/>
                      <a:pt x="462431" y="715828"/>
                      <a:pt x="470580" y="712097"/>
                    </a:cubicBezTo>
                    <a:cubicBezTo>
                      <a:pt x="476895" y="709206"/>
                      <a:pt x="481790" y="703764"/>
                      <a:pt x="483951" y="697090"/>
                    </a:cubicBezTo>
                    <a:lnTo>
                      <a:pt x="522456" y="697090"/>
                    </a:lnTo>
                    <a:cubicBezTo>
                      <a:pt x="522458" y="692300"/>
                      <a:pt x="522458" y="35518"/>
                      <a:pt x="522458" y="26166"/>
                    </a:cubicBezTo>
                    <a:close/>
                  </a:path>
                </a:pathLst>
              </a:custGeom>
              <a:solidFill>
                <a:srgbClr val="60B7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30" name="手繪多邊形: 圖案 129">
                <a:extLst>
                  <a:ext uri="{FF2B5EF4-FFF2-40B4-BE49-F238E27FC236}">
                    <a16:creationId xmlns:a16="http://schemas.microsoft.com/office/drawing/2014/main" id="{4C3A1BB0-4AC0-4D14-8208-C90631356C60}"/>
                  </a:ext>
                </a:extLst>
              </p:cNvPr>
              <p:cNvSpPr/>
              <p:nvPr/>
            </p:nvSpPr>
            <p:spPr>
              <a:xfrm>
                <a:off x="7337244" y="3621571"/>
                <a:ext cx="79055" cy="714721"/>
              </a:xfrm>
              <a:custGeom>
                <a:avLst/>
                <a:gdLst>
                  <a:gd name="connsiteX0" fmla="*/ 53088 w 79054"/>
                  <a:gd name="connsiteY0" fmla="*/ 1210 h 714720"/>
                  <a:gd name="connsiteX1" fmla="*/ 1210 w 79054"/>
                  <a:gd name="connsiteY1" fmla="*/ 1210 h 714720"/>
                  <a:gd name="connsiteX2" fmla="*/ 26166 w 79054"/>
                  <a:gd name="connsiteY2" fmla="*/ 26166 h 714720"/>
                  <a:gd name="connsiteX3" fmla="*/ 26166 w 79054"/>
                  <a:gd name="connsiteY3" fmla="*/ 689417 h 714720"/>
                  <a:gd name="connsiteX4" fmla="*/ 1210 w 79054"/>
                  <a:gd name="connsiteY4" fmla="*/ 714372 h 714720"/>
                  <a:gd name="connsiteX5" fmla="*/ 53088 w 79054"/>
                  <a:gd name="connsiteY5" fmla="*/ 714372 h 714720"/>
                  <a:gd name="connsiteX6" fmla="*/ 78043 w 79054"/>
                  <a:gd name="connsiteY6" fmla="*/ 689417 h 714720"/>
                  <a:gd name="connsiteX7" fmla="*/ 78043 w 79054"/>
                  <a:gd name="connsiteY7" fmla="*/ 26166 h 714720"/>
                  <a:gd name="connsiteX8" fmla="*/ 53088 w 79054"/>
                  <a:gd name="connsiteY8" fmla="*/ 1210 h 7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54" h="714720">
                    <a:moveTo>
                      <a:pt x="53088" y="1210"/>
                    </a:moveTo>
                    <a:lnTo>
                      <a:pt x="1210" y="1210"/>
                    </a:lnTo>
                    <a:cubicBezTo>
                      <a:pt x="14993" y="1210"/>
                      <a:pt x="26166" y="12383"/>
                      <a:pt x="26166" y="26166"/>
                    </a:cubicBezTo>
                    <a:lnTo>
                      <a:pt x="26166" y="689417"/>
                    </a:lnTo>
                    <a:cubicBezTo>
                      <a:pt x="26166" y="703200"/>
                      <a:pt x="14993" y="714372"/>
                      <a:pt x="1210" y="714372"/>
                    </a:cubicBezTo>
                    <a:lnTo>
                      <a:pt x="53088" y="714372"/>
                    </a:lnTo>
                    <a:cubicBezTo>
                      <a:pt x="66871" y="714372"/>
                      <a:pt x="78043" y="703200"/>
                      <a:pt x="78043" y="689417"/>
                    </a:cubicBezTo>
                    <a:lnTo>
                      <a:pt x="78043" y="26166"/>
                    </a:lnTo>
                    <a:cubicBezTo>
                      <a:pt x="78043" y="12383"/>
                      <a:pt x="66871" y="1210"/>
                      <a:pt x="53088" y="1210"/>
                    </a:cubicBezTo>
                    <a:close/>
                  </a:path>
                </a:pathLst>
              </a:custGeom>
              <a:solidFill>
                <a:srgbClr val="26A6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31" name="手繪多邊形: 圖案 130">
                <a:extLst>
                  <a:ext uri="{FF2B5EF4-FFF2-40B4-BE49-F238E27FC236}">
                    <a16:creationId xmlns:a16="http://schemas.microsoft.com/office/drawing/2014/main" id="{B6AF1A98-F5F6-48F7-A912-8BA58AD9A059}"/>
                  </a:ext>
                </a:extLst>
              </p:cNvPr>
              <p:cNvSpPr/>
              <p:nvPr/>
            </p:nvSpPr>
            <p:spPr>
              <a:xfrm>
                <a:off x="6917290" y="3677260"/>
                <a:ext cx="498530" cy="659866"/>
              </a:xfrm>
              <a:custGeom>
                <a:avLst/>
                <a:gdLst>
                  <a:gd name="connsiteX0" fmla="*/ 497997 w 498529"/>
                  <a:gd name="connsiteY0" fmla="*/ 116477 h 659866"/>
                  <a:gd name="connsiteX1" fmla="*/ 382731 w 498529"/>
                  <a:gd name="connsiteY1" fmla="*/ 1210 h 659866"/>
                  <a:gd name="connsiteX2" fmla="*/ 35705 w 498529"/>
                  <a:gd name="connsiteY2" fmla="*/ 1210 h 659866"/>
                  <a:gd name="connsiteX3" fmla="*/ 1210 w 498529"/>
                  <a:gd name="connsiteY3" fmla="*/ 35705 h 659866"/>
                  <a:gd name="connsiteX4" fmla="*/ 1210 w 498529"/>
                  <a:gd name="connsiteY4" fmla="*/ 652485 h 659866"/>
                  <a:gd name="connsiteX5" fmla="*/ 1796 w 498529"/>
                  <a:gd name="connsiteY5" fmla="*/ 658684 h 659866"/>
                  <a:gd name="connsiteX6" fmla="*/ 473042 w 498529"/>
                  <a:gd name="connsiteY6" fmla="*/ 658684 h 659866"/>
                  <a:gd name="connsiteX7" fmla="*/ 497997 w 498529"/>
                  <a:gd name="connsiteY7" fmla="*/ 633728 h 65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529" h="659866">
                    <a:moveTo>
                      <a:pt x="497997" y="116477"/>
                    </a:moveTo>
                    <a:lnTo>
                      <a:pt x="382731" y="1210"/>
                    </a:lnTo>
                    <a:lnTo>
                      <a:pt x="35705" y="1210"/>
                    </a:lnTo>
                    <a:cubicBezTo>
                      <a:pt x="16655" y="1210"/>
                      <a:pt x="1210" y="16655"/>
                      <a:pt x="1210" y="35705"/>
                    </a:cubicBezTo>
                    <a:lnTo>
                      <a:pt x="1210" y="652485"/>
                    </a:lnTo>
                    <a:cubicBezTo>
                      <a:pt x="1210" y="654605"/>
                      <a:pt x="1429" y="656670"/>
                      <a:pt x="1796" y="658684"/>
                    </a:cubicBezTo>
                    <a:lnTo>
                      <a:pt x="473042" y="658684"/>
                    </a:lnTo>
                    <a:cubicBezTo>
                      <a:pt x="486825" y="658684"/>
                      <a:pt x="497997" y="647511"/>
                      <a:pt x="497997" y="633728"/>
                    </a:cubicBezTo>
                    <a:close/>
                  </a:path>
                </a:pathLst>
              </a:custGeom>
              <a:solidFill>
                <a:srgbClr val="26A6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F7FA7B2D-2D33-4D11-9AA8-003589F0342F}"/>
                </a:ext>
              </a:extLst>
            </p:cNvPr>
            <p:cNvGrpSpPr/>
            <p:nvPr/>
          </p:nvGrpSpPr>
          <p:grpSpPr>
            <a:xfrm>
              <a:off x="9724667" y="5003663"/>
              <a:ext cx="398169" cy="520086"/>
              <a:chOff x="6964450" y="3677260"/>
              <a:chExt cx="526724" cy="688005"/>
            </a:xfrm>
          </p:grpSpPr>
          <p:sp>
            <p:nvSpPr>
              <p:cNvPr id="133" name="手繪多邊形: 圖案 132">
                <a:extLst>
                  <a:ext uri="{FF2B5EF4-FFF2-40B4-BE49-F238E27FC236}">
                    <a16:creationId xmlns:a16="http://schemas.microsoft.com/office/drawing/2014/main" id="{E5CDB9BD-AF5B-4791-ABCD-A33AE2041546}"/>
                  </a:ext>
                </a:extLst>
              </p:cNvPr>
              <p:cNvSpPr/>
              <p:nvPr/>
            </p:nvSpPr>
            <p:spPr>
              <a:xfrm>
                <a:off x="6964450" y="3677260"/>
                <a:ext cx="492076" cy="687294"/>
              </a:xfrm>
              <a:custGeom>
                <a:avLst/>
                <a:gdLst>
                  <a:gd name="connsiteX0" fmla="*/ 491717 w 492076"/>
                  <a:gd name="connsiteY0" fmla="*/ 122901 h 687293"/>
                  <a:gd name="connsiteX1" fmla="*/ 433227 w 492076"/>
                  <a:gd name="connsiteY1" fmla="*/ 86381 h 687293"/>
                  <a:gd name="connsiteX2" fmla="*/ 382731 w 492076"/>
                  <a:gd name="connsiteY2" fmla="*/ 1210 h 687293"/>
                  <a:gd name="connsiteX3" fmla="*/ 35705 w 492076"/>
                  <a:gd name="connsiteY3" fmla="*/ 1210 h 687293"/>
                  <a:gd name="connsiteX4" fmla="*/ 1210 w 492076"/>
                  <a:gd name="connsiteY4" fmla="*/ 35705 h 687293"/>
                  <a:gd name="connsiteX5" fmla="*/ 1210 w 492076"/>
                  <a:gd name="connsiteY5" fmla="*/ 652485 h 687293"/>
                  <a:gd name="connsiteX6" fmla="*/ 35705 w 492076"/>
                  <a:gd name="connsiteY6" fmla="*/ 686981 h 687293"/>
                  <a:gd name="connsiteX7" fmla="*/ 491047 w 492076"/>
                  <a:gd name="connsiteY7" fmla="*/ 686981 h 687293"/>
                  <a:gd name="connsiteX8" fmla="*/ 491717 w 492076"/>
                  <a:gd name="connsiteY8" fmla="*/ 686947 h 687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076" h="687293">
                    <a:moveTo>
                      <a:pt x="491717" y="122901"/>
                    </a:moveTo>
                    <a:lnTo>
                      <a:pt x="433227" y="86381"/>
                    </a:lnTo>
                    <a:lnTo>
                      <a:pt x="382731" y="1210"/>
                    </a:lnTo>
                    <a:lnTo>
                      <a:pt x="35705" y="1210"/>
                    </a:lnTo>
                    <a:cubicBezTo>
                      <a:pt x="16655" y="1210"/>
                      <a:pt x="1210" y="16655"/>
                      <a:pt x="1210" y="35705"/>
                    </a:cubicBezTo>
                    <a:lnTo>
                      <a:pt x="1210" y="652485"/>
                    </a:lnTo>
                    <a:cubicBezTo>
                      <a:pt x="1210" y="671536"/>
                      <a:pt x="16655" y="686981"/>
                      <a:pt x="35705" y="686981"/>
                    </a:cubicBezTo>
                    <a:lnTo>
                      <a:pt x="491047" y="686981"/>
                    </a:lnTo>
                    <a:cubicBezTo>
                      <a:pt x="491273" y="686981"/>
                      <a:pt x="491492" y="686952"/>
                      <a:pt x="491717" y="686947"/>
                    </a:cubicBezTo>
                    <a:close/>
                  </a:path>
                </a:pathLst>
              </a:custGeom>
              <a:solidFill>
                <a:srgbClr val="EAF6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06D75508-FABC-4221-B2B4-B06587873FDA}"/>
                  </a:ext>
                </a:extLst>
              </p:cNvPr>
              <p:cNvSpPr/>
              <p:nvPr/>
            </p:nvSpPr>
            <p:spPr>
              <a:xfrm>
                <a:off x="7402411" y="3787680"/>
                <a:ext cx="88735" cy="577585"/>
              </a:xfrm>
              <a:custGeom>
                <a:avLst/>
                <a:gdLst>
                  <a:gd name="connsiteX0" fmla="*/ 87582 w 88735"/>
                  <a:gd name="connsiteY0" fmla="*/ 33602 h 577584"/>
                  <a:gd name="connsiteX1" fmla="*/ 35705 w 88735"/>
                  <a:gd name="connsiteY1" fmla="*/ 1210 h 577584"/>
                  <a:gd name="connsiteX2" fmla="*/ 35705 w 88735"/>
                  <a:gd name="connsiteY2" fmla="*/ 542067 h 577584"/>
                  <a:gd name="connsiteX3" fmla="*/ 1210 w 88735"/>
                  <a:gd name="connsiteY3" fmla="*/ 576562 h 577584"/>
                  <a:gd name="connsiteX4" fmla="*/ 53088 w 88735"/>
                  <a:gd name="connsiteY4" fmla="*/ 576562 h 577584"/>
                  <a:gd name="connsiteX5" fmla="*/ 87583 w 88735"/>
                  <a:gd name="connsiteY5" fmla="*/ 542067 h 577584"/>
                  <a:gd name="connsiteX6" fmla="*/ 87583 w 88735"/>
                  <a:gd name="connsiteY6" fmla="*/ 33602 h 57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735" h="577584">
                    <a:moveTo>
                      <a:pt x="87582" y="33602"/>
                    </a:moveTo>
                    <a:lnTo>
                      <a:pt x="35705" y="1210"/>
                    </a:lnTo>
                    <a:lnTo>
                      <a:pt x="35705" y="542067"/>
                    </a:lnTo>
                    <a:cubicBezTo>
                      <a:pt x="35705" y="561117"/>
                      <a:pt x="20261" y="576562"/>
                      <a:pt x="1210" y="576562"/>
                    </a:cubicBezTo>
                    <a:lnTo>
                      <a:pt x="53088" y="576562"/>
                    </a:lnTo>
                    <a:cubicBezTo>
                      <a:pt x="72138" y="576562"/>
                      <a:pt x="87583" y="561117"/>
                      <a:pt x="87583" y="542067"/>
                    </a:cubicBezTo>
                    <a:lnTo>
                      <a:pt x="87583" y="33602"/>
                    </a:lnTo>
                    <a:close/>
                  </a:path>
                </a:pathLst>
              </a:custGeom>
              <a:solidFill>
                <a:srgbClr val="D8EC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35" name="手繪多邊形: 圖案 134">
                <a:extLst>
                  <a:ext uri="{FF2B5EF4-FFF2-40B4-BE49-F238E27FC236}">
                    <a16:creationId xmlns:a16="http://schemas.microsoft.com/office/drawing/2014/main" id="{27C5A601-AB55-4A37-8D72-6B012AD98D85}"/>
                  </a:ext>
                </a:extLst>
              </p:cNvPr>
              <p:cNvSpPr/>
              <p:nvPr/>
            </p:nvSpPr>
            <p:spPr>
              <a:xfrm>
                <a:off x="7345971" y="3677260"/>
                <a:ext cx="145203" cy="145203"/>
              </a:xfrm>
              <a:custGeom>
                <a:avLst/>
                <a:gdLst>
                  <a:gd name="connsiteX0" fmla="*/ 35705 w 145202"/>
                  <a:gd name="connsiteY0" fmla="*/ 144022 h 145202"/>
                  <a:gd name="connsiteX1" fmla="*/ 144022 w 145202"/>
                  <a:gd name="connsiteY1" fmla="*/ 144022 h 145202"/>
                  <a:gd name="connsiteX2" fmla="*/ 1210 w 145202"/>
                  <a:gd name="connsiteY2" fmla="*/ 1210 h 145202"/>
                  <a:gd name="connsiteX3" fmla="*/ 1210 w 145202"/>
                  <a:gd name="connsiteY3" fmla="*/ 109527 h 145202"/>
                  <a:gd name="connsiteX4" fmla="*/ 35705 w 145202"/>
                  <a:gd name="connsiteY4" fmla="*/ 144022 h 14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202" h="145202">
                    <a:moveTo>
                      <a:pt x="35705" y="144022"/>
                    </a:moveTo>
                    <a:lnTo>
                      <a:pt x="144022" y="144022"/>
                    </a:lnTo>
                    <a:lnTo>
                      <a:pt x="1210" y="1210"/>
                    </a:lnTo>
                    <a:lnTo>
                      <a:pt x="1210" y="109527"/>
                    </a:lnTo>
                    <a:cubicBezTo>
                      <a:pt x="1210" y="128577"/>
                      <a:pt x="16655" y="144022"/>
                      <a:pt x="35705" y="144022"/>
                    </a:cubicBezTo>
                    <a:close/>
                  </a:path>
                </a:pathLst>
              </a:custGeom>
              <a:solidFill>
                <a:srgbClr val="B3DA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36" name="手繪多邊形: 圖案 135">
                <a:extLst>
                  <a:ext uri="{FF2B5EF4-FFF2-40B4-BE49-F238E27FC236}">
                    <a16:creationId xmlns:a16="http://schemas.microsoft.com/office/drawing/2014/main" id="{6FF27539-F931-4AD1-B63B-C58EC3E18285}"/>
                  </a:ext>
                </a:extLst>
              </p:cNvPr>
              <p:cNvSpPr/>
              <p:nvPr/>
            </p:nvSpPr>
            <p:spPr>
              <a:xfrm>
                <a:off x="7034762" y="3873287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B47B5B19-8D1A-4849-9E09-EBADBE005CFF}"/>
                  </a:ext>
                </a:extLst>
              </p:cNvPr>
              <p:cNvSpPr/>
              <p:nvPr/>
            </p:nvSpPr>
            <p:spPr>
              <a:xfrm>
                <a:off x="7034762" y="3955842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178D1542-BD02-4311-8443-223F8DFE063A}"/>
                </a:ext>
              </a:extLst>
            </p:cNvPr>
            <p:cNvGrpSpPr/>
            <p:nvPr/>
          </p:nvGrpSpPr>
          <p:grpSpPr>
            <a:xfrm>
              <a:off x="9724646" y="5001026"/>
              <a:ext cx="398169" cy="520086"/>
              <a:chOff x="6964450" y="3677260"/>
              <a:chExt cx="526724" cy="688005"/>
            </a:xfrm>
          </p:grpSpPr>
          <p:sp>
            <p:nvSpPr>
              <p:cNvPr id="139" name="手繪多邊形: 圖案 138">
                <a:extLst>
                  <a:ext uri="{FF2B5EF4-FFF2-40B4-BE49-F238E27FC236}">
                    <a16:creationId xmlns:a16="http://schemas.microsoft.com/office/drawing/2014/main" id="{10F51887-2586-4379-A214-132C86D8FC22}"/>
                  </a:ext>
                </a:extLst>
              </p:cNvPr>
              <p:cNvSpPr/>
              <p:nvPr/>
            </p:nvSpPr>
            <p:spPr>
              <a:xfrm>
                <a:off x="6964450" y="3677260"/>
                <a:ext cx="492076" cy="687294"/>
              </a:xfrm>
              <a:custGeom>
                <a:avLst/>
                <a:gdLst>
                  <a:gd name="connsiteX0" fmla="*/ 491717 w 492076"/>
                  <a:gd name="connsiteY0" fmla="*/ 122901 h 687293"/>
                  <a:gd name="connsiteX1" fmla="*/ 433227 w 492076"/>
                  <a:gd name="connsiteY1" fmla="*/ 86381 h 687293"/>
                  <a:gd name="connsiteX2" fmla="*/ 382731 w 492076"/>
                  <a:gd name="connsiteY2" fmla="*/ 1210 h 687293"/>
                  <a:gd name="connsiteX3" fmla="*/ 35705 w 492076"/>
                  <a:gd name="connsiteY3" fmla="*/ 1210 h 687293"/>
                  <a:gd name="connsiteX4" fmla="*/ 1210 w 492076"/>
                  <a:gd name="connsiteY4" fmla="*/ 35705 h 687293"/>
                  <a:gd name="connsiteX5" fmla="*/ 1210 w 492076"/>
                  <a:gd name="connsiteY5" fmla="*/ 652485 h 687293"/>
                  <a:gd name="connsiteX6" fmla="*/ 35705 w 492076"/>
                  <a:gd name="connsiteY6" fmla="*/ 686981 h 687293"/>
                  <a:gd name="connsiteX7" fmla="*/ 491047 w 492076"/>
                  <a:gd name="connsiteY7" fmla="*/ 686981 h 687293"/>
                  <a:gd name="connsiteX8" fmla="*/ 491717 w 492076"/>
                  <a:gd name="connsiteY8" fmla="*/ 686947 h 687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076" h="687293">
                    <a:moveTo>
                      <a:pt x="491717" y="122901"/>
                    </a:moveTo>
                    <a:lnTo>
                      <a:pt x="433227" y="86381"/>
                    </a:lnTo>
                    <a:lnTo>
                      <a:pt x="382731" y="1210"/>
                    </a:lnTo>
                    <a:lnTo>
                      <a:pt x="35705" y="1210"/>
                    </a:lnTo>
                    <a:cubicBezTo>
                      <a:pt x="16655" y="1210"/>
                      <a:pt x="1210" y="16655"/>
                      <a:pt x="1210" y="35705"/>
                    </a:cubicBezTo>
                    <a:lnTo>
                      <a:pt x="1210" y="652485"/>
                    </a:lnTo>
                    <a:cubicBezTo>
                      <a:pt x="1210" y="671536"/>
                      <a:pt x="16655" y="686981"/>
                      <a:pt x="35705" y="686981"/>
                    </a:cubicBezTo>
                    <a:lnTo>
                      <a:pt x="491047" y="686981"/>
                    </a:lnTo>
                    <a:cubicBezTo>
                      <a:pt x="491273" y="686981"/>
                      <a:pt x="491492" y="686952"/>
                      <a:pt x="491717" y="686947"/>
                    </a:cubicBezTo>
                    <a:close/>
                  </a:path>
                </a:pathLst>
              </a:custGeom>
              <a:solidFill>
                <a:srgbClr val="EAF6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0" name="手繪多邊形: 圖案 139">
                <a:extLst>
                  <a:ext uri="{FF2B5EF4-FFF2-40B4-BE49-F238E27FC236}">
                    <a16:creationId xmlns:a16="http://schemas.microsoft.com/office/drawing/2014/main" id="{D5CD090B-39AC-45B7-8630-95F7A4105E5C}"/>
                  </a:ext>
                </a:extLst>
              </p:cNvPr>
              <p:cNvSpPr/>
              <p:nvPr/>
            </p:nvSpPr>
            <p:spPr>
              <a:xfrm>
                <a:off x="7402411" y="3787680"/>
                <a:ext cx="88735" cy="577585"/>
              </a:xfrm>
              <a:custGeom>
                <a:avLst/>
                <a:gdLst>
                  <a:gd name="connsiteX0" fmla="*/ 87582 w 88735"/>
                  <a:gd name="connsiteY0" fmla="*/ 33602 h 577584"/>
                  <a:gd name="connsiteX1" fmla="*/ 35705 w 88735"/>
                  <a:gd name="connsiteY1" fmla="*/ 1210 h 577584"/>
                  <a:gd name="connsiteX2" fmla="*/ 35705 w 88735"/>
                  <a:gd name="connsiteY2" fmla="*/ 542067 h 577584"/>
                  <a:gd name="connsiteX3" fmla="*/ 1210 w 88735"/>
                  <a:gd name="connsiteY3" fmla="*/ 576562 h 577584"/>
                  <a:gd name="connsiteX4" fmla="*/ 53088 w 88735"/>
                  <a:gd name="connsiteY4" fmla="*/ 576562 h 577584"/>
                  <a:gd name="connsiteX5" fmla="*/ 87583 w 88735"/>
                  <a:gd name="connsiteY5" fmla="*/ 542067 h 577584"/>
                  <a:gd name="connsiteX6" fmla="*/ 87583 w 88735"/>
                  <a:gd name="connsiteY6" fmla="*/ 33602 h 57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735" h="577584">
                    <a:moveTo>
                      <a:pt x="87582" y="33602"/>
                    </a:moveTo>
                    <a:lnTo>
                      <a:pt x="35705" y="1210"/>
                    </a:lnTo>
                    <a:lnTo>
                      <a:pt x="35705" y="542067"/>
                    </a:lnTo>
                    <a:cubicBezTo>
                      <a:pt x="35705" y="561117"/>
                      <a:pt x="20261" y="576562"/>
                      <a:pt x="1210" y="576562"/>
                    </a:cubicBezTo>
                    <a:lnTo>
                      <a:pt x="53088" y="576562"/>
                    </a:lnTo>
                    <a:cubicBezTo>
                      <a:pt x="72138" y="576562"/>
                      <a:pt x="87583" y="561117"/>
                      <a:pt x="87583" y="542067"/>
                    </a:cubicBezTo>
                    <a:lnTo>
                      <a:pt x="87583" y="33602"/>
                    </a:lnTo>
                    <a:close/>
                  </a:path>
                </a:pathLst>
              </a:custGeom>
              <a:solidFill>
                <a:srgbClr val="D8EC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1" name="手繪多邊形: 圖案 140">
                <a:extLst>
                  <a:ext uri="{FF2B5EF4-FFF2-40B4-BE49-F238E27FC236}">
                    <a16:creationId xmlns:a16="http://schemas.microsoft.com/office/drawing/2014/main" id="{102B06F6-A185-4F5B-B9C2-B8CE9742DFBB}"/>
                  </a:ext>
                </a:extLst>
              </p:cNvPr>
              <p:cNvSpPr/>
              <p:nvPr/>
            </p:nvSpPr>
            <p:spPr>
              <a:xfrm>
                <a:off x="7345971" y="3677260"/>
                <a:ext cx="145203" cy="145203"/>
              </a:xfrm>
              <a:custGeom>
                <a:avLst/>
                <a:gdLst>
                  <a:gd name="connsiteX0" fmla="*/ 35705 w 145202"/>
                  <a:gd name="connsiteY0" fmla="*/ 144022 h 145202"/>
                  <a:gd name="connsiteX1" fmla="*/ 144022 w 145202"/>
                  <a:gd name="connsiteY1" fmla="*/ 144022 h 145202"/>
                  <a:gd name="connsiteX2" fmla="*/ 1210 w 145202"/>
                  <a:gd name="connsiteY2" fmla="*/ 1210 h 145202"/>
                  <a:gd name="connsiteX3" fmla="*/ 1210 w 145202"/>
                  <a:gd name="connsiteY3" fmla="*/ 109527 h 145202"/>
                  <a:gd name="connsiteX4" fmla="*/ 35705 w 145202"/>
                  <a:gd name="connsiteY4" fmla="*/ 144022 h 14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202" h="145202">
                    <a:moveTo>
                      <a:pt x="35705" y="144022"/>
                    </a:moveTo>
                    <a:lnTo>
                      <a:pt x="144022" y="144022"/>
                    </a:lnTo>
                    <a:lnTo>
                      <a:pt x="1210" y="1210"/>
                    </a:lnTo>
                    <a:lnTo>
                      <a:pt x="1210" y="109527"/>
                    </a:lnTo>
                    <a:cubicBezTo>
                      <a:pt x="1210" y="128577"/>
                      <a:pt x="16655" y="144022"/>
                      <a:pt x="35705" y="144022"/>
                    </a:cubicBezTo>
                    <a:close/>
                  </a:path>
                </a:pathLst>
              </a:custGeom>
              <a:solidFill>
                <a:srgbClr val="B3DA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26C78414-9871-4F97-8CB0-7496A030C5AE}"/>
                  </a:ext>
                </a:extLst>
              </p:cNvPr>
              <p:cNvSpPr/>
              <p:nvPr/>
            </p:nvSpPr>
            <p:spPr>
              <a:xfrm>
                <a:off x="7034762" y="3873287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3" name="手繪多邊形: 圖案 142">
                <a:extLst>
                  <a:ext uri="{FF2B5EF4-FFF2-40B4-BE49-F238E27FC236}">
                    <a16:creationId xmlns:a16="http://schemas.microsoft.com/office/drawing/2014/main" id="{E30E4F4E-AB97-41F7-9CC3-4B1479BB0473}"/>
                  </a:ext>
                </a:extLst>
              </p:cNvPr>
              <p:cNvSpPr/>
              <p:nvPr/>
            </p:nvSpPr>
            <p:spPr>
              <a:xfrm>
                <a:off x="7034762" y="3955842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44" name="群組 143">
              <a:extLst>
                <a:ext uri="{FF2B5EF4-FFF2-40B4-BE49-F238E27FC236}">
                  <a16:creationId xmlns:a16="http://schemas.microsoft.com/office/drawing/2014/main" id="{B14E5E55-6A84-44F3-BA1B-C90969D2BCC2}"/>
                </a:ext>
              </a:extLst>
            </p:cNvPr>
            <p:cNvGrpSpPr/>
            <p:nvPr/>
          </p:nvGrpSpPr>
          <p:grpSpPr>
            <a:xfrm>
              <a:off x="9724646" y="4999819"/>
              <a:ext cx="398169" cy="520086"/>
              <a:chOff x="6964450" y="3677260"/>
              <a:chExt cx="526724" cy="688005"/>
            </a:xfrm>
          </p:grpSpPr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BF183430-798F-4C79-9BCD-AFA952E78E60}"/>
                  </a:ext>
                </a:extLst>
              </p:cNvPr>
              <p:cNvSpPr/>
              <p:nvPr/>
            </p:nvSpPr>
            <p:spPr>
              <a:xfrm>
                <a:off x="6964450" y="3677260"/>
                <a:ext cx="492076" cy="687294"/>
              </a:xfrm>
              <a:custGeom>
                <a:avLst/>
                <a:gdLst>
                  <a:gd name="connsiteX0" fmla="*/ 491717 w 492076"/>
                  <a:gd name="connsiteY0" fmla="*/ 122901 h 687293"/>
                  <a:gd name="connsiteX1" fmla="*/ 433227 w 492076"/>
                  <a:gd name="connsiteY1" fmla="*/ 86381 h 687293"/>
                  <a:gd name="connsiteX2" fmla="*/ 382731 w 492076"/>
                  <a:gd name="connsiteY2" fmla="*/ 1210 h 687293"/>
                  <a:gd name="connsiteX3" fmla="*/ 35705 w 492076"/>
                  <a:gd name="connsiteY3" fmla="*/ 1210 h 687293"/>
                  <a:gd name="connsiteX4" fmla="*/ 1210 w 492076"/>
                  <a:gd name="connsiteY4" fmla="*/ 35705 h 687293"/>
                  <a:gd name="connsiteX5" fmla="*/ 1210 w 492076"/>
                  <a:gd name="connsiteY5" fmla="*/ 652485 h 687293"/>
                  <a:gd name="connsiteX6" fmla="*/ 35705 w 492076"/>
                  <a:gd name="connsiteY6" fmla="*/ 686981 h 687293"/>
                  <a:gd name="connsiteX7" fmla="*/ 491047 w 492076"/>
                  <a:gd name="connsiteY7" fmla="*/ 686981 h 687293"/>
                  <a:gd name="connsiteX8" fmla="*/ 491717 w 492076"/>
                  <a:gd name="connsiteY8" fmla="*/ 686947 h 687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076" h="687293">
                    <a:moveTo>
                      <a:pt x="491717" y="122901"/>
                    </a:moveTo>
                    <a:lnTo>
                      <a:pt x="433227" y="86381"/>
                    </a:lnTo>
                    <a:lnTo>
                      <a:pt x="382731" y="1210"/>
                    </a:lnTo>
                    <a:lnTo>
                      <a:pt x="35705" y="1210"/>
                    </a:lnTo>
                    <a:cubicBezTo>
                      <a:pt x="16655" y="1210"/>
                      <a:pt x="1210" y="16655"/>
                      <a:pt x="1210" y="35705"/>
                    </a:cubicBezTo>
                    <a:lnTo>
                      <a:pt x="1210" y="652485"/>
                    </a:lnTo>
                    <a:cubicBezTo>
                      <a:pt x="1210" y="671536"/>
                      <a:pt x="16655" y="686981"/>
                      <a:pt x="35705" y="686981"/>
                    </a:cubicBezTo>
                    <a:lnTo>
                      <a:pt x="491047" y="686981"/>
                    </a:lnTo>
                    <a:cubicBezTo>
                      <a:pt x="491273" y="686981"/>
                      <a:pt x="491492" y="686952"/>
                      <a:pt x="491717" y="686947"/>
                    </a:cubicBezTo>
                    <a:close/>
                  </a:path>
                </a:pathLst>
              </a:custGeom>
              <a:solidFill>
                <a:srgbClr val="EAF6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6" name="手繪多邊形: 圖案 145">
                <a:extLst>
                  <a:ext uri="{FF2B5EF4-FFF2-40B4-BE49-F238E27FC236}">
                    <a16:creationId xmlns:a16="http://schemas.microsoft.com/office/drawing/2014/main" id="{226033A1-A5BA-4988-8131-188CD3C85EDF}"/>
                  </a:ext>
                </a:extLst>
              </p:cNvPr>
              <p:cNvSpPr/>
              <p:nvPr/>
            </p:nvSpPr>
            <p:spPr>
              <a:xfrm>
                <a:off x="7402411" y="3787680"/>
                <a:ext cx="88735" cy="577585"/>
              </a:xfrm>
              <a:custGeom>
                <a:avLst/>
                <a:gdLst>
                  <a:gd name="connsiteX0" fmla="*/ 87582 w 88735"/>
                  <a:gd name="connsiteY0" fmla="*/ 33602 h 577584"/>
                  <a:gd name="connsiteX1" fmla="*/ 35705 w 88735"/>
                  <a:gd name="connsiteY1" fmla="*/ 1210 h 577584"/>
                  <a:gd name="connsiteX2" fmla="*/ 35705 w 88735"/>
                  <a:gd name="connsiteY2" fmla="*/ 542067 h 577584"/>
                  <a:gd name="connsiteX3" fmla="*/ 1210 w 88735"/>
                  <a:gd name="connsiteY3" fmla="*/ 576562 h 577584"/>
                  <a:gd name="connsiteX4" fmla="*/ 53088 w 88735"/>
                  <a:gd name="connsiteY4" fmla="*/ 576562 h 577584"/>
                  <a:gd name="connsiteX5" fmla="*/ 87583 w 88735"/>
                  <a:gd name="connsiteY5" fmla="*/ 542067 h 577584"/>
                  <a:gd name="connsiteX6" fmla="*/ 87583 w 88735"/>
                  <a:gd name="connsiteY6" fmla="*/ 33602 h 57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735" h="577584">
                    <a:moveTo>
                      <a:pt x="87582" y="33602"/>
                    </a:moveTo>
                    <a:lnTo>
                      <a:pt x="35705" y="1210"/>
                    </a:lnTo>
                    <a:lnTo>
                      <a:pt x="35705" y="542067"/>
                    </a:lnTo>
                    <a:cubicBezTo>
                      <a:pt x="35705" y="561117"/>
                      <a:pt x="20261" y="576562"/>
                      <a:pt x="1210" y="576562"/>
                    </a:cubicBezTo>
                    <a:lnTo>
                      <a:pt x="53088" y="576562"/>
                    </a:lnTo>
                    <a:cubicBezTo>
                      <a:pt x="72138" y="576562"/>
                      <a:pt x="87583" y="561117"/>
                      <a:pt x="87583" y="542067"/>
                    </a:cubicBezTo>
                    <a:lnTo>
                      <a:pt x="87583" y="33602"/>
                    </a:lnTo>
                    <a:close/>
                  </a:path>
                </a:pathLst>
              </a:custGeom>
              <a:solidFill>
                <a:srgbClr val="D8EC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7" name="手繪多邊形: 圖案 146">
                <a:extLst>
                  <a:ext uri="{FF2B5EF4-FFF2-40B4-BE49-F238E27FC236}">
                    <a16:creationId xmlns:a16="http://schemas.microsoft.com/office/drawing/2014/main" id="{6374F948-7144-4001-AB4A-8C89BFD4AA62}"/>
                  </a:ext>
                </a:extLst>
              </p:cNvPr>
              <p:cNvSpPr/>
              <p:nvPr/>
            </p:nvSpPr>
            <p:spPr>
              <a:xfrm>
                <a:off x="7345971" y="3677260"/>
                <a:ext cx="145203" cy="145203"/>
              </a:xfrm>
              <a:custGeom>
                <a:avLst/>
                <a:gdLst>
                  <a:gd name="connsiteX0" fmla="*/ 35705 w 145202"/>
                  <a:gd name="connsiteY0" fmla="*/ 144022 h 145202"/>
                  <a:gd name="connsiteX1" fmla="*/ 144022 w 145202"/>
                  <a:gd name="connsiteY1" fmla="*/ 144022 h 145202"/>
                  <a:gd name="connsiteX2" fmla="*/ 1210 w 145202"/>
                  <a:gd name="connsiteY2" fmla="*/ 1210 h 145202"/>
                  <a:gd name="connsiteX3" fmla="*/ 1210 w 145202"/>
                  <a:gd name="connsiteY3" fmla="*/ 109527 h 145202"/>
                  <a:gd name="connsiteX4" fmla="*/ 35705 w 145202"/>
                  <a:gd name="connsiteY4" fmla="*/ 144022 h 14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202" h="145202">
                    <a:moveTo>
                      <a:pt x="35705" y="144022"/>
                    </a:moveTo>
                    <a:lnTo>
                      <a:pt x="144022" y="144022"/>
                    </a:lnTo>
                    <a:lnTo>
                      <a:pt x="1210" y="1210"/>
                    </a:lnTo>
                    <a:lnTo>
                      <a:pt x="1210" y="109527"/>
                    </a:lnTo>
                    <a:cubicBezTo>
                      <a:pt x="1210" y="128577"/>
                      <a:pt x="16655" y="144022"/>
                      <a:pt x="35705" y="144022"/>
                    </a:cubicBezTo>
                    <a:close/>
                  </a:path>
                </a:pathLst>
              </a:custGeom>
              <a:solidFill>
                <a:srgbClr val="B3DA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A0CCE48E-AD1C-4E25-9112-5ED431CCF422}"/>
                  </a:ext>
                </a:extLst>
              </p:cNvPr>
              <p:cNvSpPr/>
              <p:nvPr/>
            </p:nvSpPr>
            <p:spPr>
              <a:xfrm>
                <a:off x="7034762" y="3873287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9" name="手繪多邊形: 圖案 148">
                <a:extLst>
                  <a:ext uri="{FF2B5EF4-FFF2-40B4-BE49-F238E27FC236}">
                    <a16:creationId xmlns:a16="http://schemas.microsoft.com/office/drawing/2014/main" id="{88060DF7-93DE-47AD-8B7F-6A389DD570A6}"/>
                  </a:ext>
                </a:extLst>
              </p:cNvPr>
              <p:cNvSpPr/>
              <p:nvPr/>
            </p:nvSpPr>
            <p:spPr>
              <a:xfrm>
                <a:off x="7034762" y="3955842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68" name="群組 167">
              <a:extLst>
                <a:ext uri="{FF2B5EF4-FFF2-40B4-BE49-F238E27FC236}">
                  <a16:creationId xmlns:a16="http://schemas.microsoft.com/office/drawing/2014/main" id="{99883FDF-D688-4FA2-B0FD-07335D2C21CA}"/>
                </a:ext>
              </a:extLst>
            </p:cNvPr>
            <p:cNvGrpSpPr/>
            <p:nvPr/>
          </p:nvGrpSpPr>
          <p:grpSpPr>
            <a:xfrm>
              <a:off x="9542795" y="5232297"/>
              <a:ext cx="687331" cy="498815"/>
              <a:chOff x="6805944" y="3935382"/>
              <a:chExt cx="767287" cy="513255"/>
            </a:xfrm>
          </p:grpSpPr>
          <p:sp>
            <p:nvSpPr>
              <p:cNvPr id="169" name="手繪多邊形: 圖案 168">
                <a:extLst>
                  <a:ext uri="{FF2B5EF4-FFF2-40B4-BE49-F238E27FC236}">
                    <a16:creationId xmlns:a16="http://schemas.microsoft.com/office/drawing/2014/main" id="{D8FAD152-6262-41D3-B2B7-D41D78694C4C}"/>
                  </a:ext>
                </a:extLst>
              </p:cNvPr>
              <p:cNvSpPr/>
              <p:nvPr/>
            </p:nvSpPr>
            <p:spPr>
              <a:xfrm>
                <a:off x="6805944" y="3935382"/>
                <a:ext cx="737308" cy="513050"/>
              </a:xfrm>
              <a:custGeom>
                <a:avLst/>
                <a:gdLst>
                  <a:gd name="connsiteX0" fmla="*/ 737234 w 737307"/>
                  <a:gd name="connsiteY0" fmla="*/ 100421 h 513050"/>
                  <a:gd name="connsiteX1" fmla="*/ 710190 w 737307"/>
                  <a:gd name="connsiteY1" fmla="*/ 100421 h 513050"/>
                  <a:gd name="connsiteX2" fmla="*/ 681374 w 737307"/>
                  <a:gd name="connsiteY2" fmla="*/ 83697 h 513050"/>
                  <a:gd name="connsiteX3" fmla="*/ 262474 w 737307"/>
                  <a:gd name="connsiteY3" fmla="*/ 83697 h 513050"/>
                  <a:gd name="connsiteX4" fmla="*/ 218671 w 737307"/>
                  <a:gd name="connsiteY4" fmla="*/ 11223 h 513050"/>
                  <a:gd name="connsiteX5" fmla="*/ 192118 w 737307"/>
                  <a:gd name="connsiteY5" fmla="*/ 11223 h 513050"/>
                  <a:gd name="connsiteX6" fmla="*/ 172144 w 737307"/>
                  <a:gd name="connsiteY6" fmla="*/ 1210 h 513050"/>
                  <a:gd name="connsiteX7" fmla="*/ 26166 w 737307"/>
                  <a:gd name="connsiteY7" fmla="*/ 1210 h 513050"/>
                  <a:gd name="connsiteX8" fmla="*/ 1210 w 737307"/>
                  <a:gd name="connsiteY8" fmla="*/ 26166 h 513050"/>
                  <a:gd name="connsiteX9" fmla="*/ 1210 w 737307"/>
                  <a:gd name="connsiteY9" fmla="*/ 480167 h 513050"/>
                  <a:gd name="connsiteX10" fmla="*/ 34484 w 737307"/>
                  <a:gd name="connsiteY10" fmla="*/ 513441 h 513050"/>
                  <a:gd name="connsiteX11" fmla="*/ 681374 w 737307"/>
                  <a:gd name="connsiteY11" fmla="*/ 513441 h 513050"/>
                  <a:gd name="connsiteX12" fmla="*/ 697398 w 737307"/>
                  <a:gd name="connsiteY12" fmla="*/ 509286 h 513050"/>
                  <a:gd name="connsiteX13" fmla="*/ 697463 w 737307"/>
                  <a:gd name="connsiteY13" fmla="*/ 509286 h 513050"/>
                  <a:gd name="connsiteX14" fmla="*/ 708119 w 737307"/>
                  <a:gd name="connsiteY14" fmla="*/ 499924 h 513050"/>
                  <a:gd name="connsiteX15" fmla="*/ 737232 w 737307"/>
                  <a:gd name="connsiteY15" fmla="*/ 499924 h 513050"/>
                  <a:gd name="connsiteX16" fmla="*/ 737232 w 737307"/>
                  <a:gd name="connsiteY16" fmla="*/ 100421 h 51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7307" h="513050">
                    <a:moveTo>
                      <a:pt x="737234" y="100421"/>
                    </a:moveTo>
                    <a:lnTo>
                      <a:pt x="710190" y="100421"/>
                    </a:lnTo>
                    <a:cubicBezTo>
                      <a:pt x="704400" y="90410"/>
                      <a:pt x="693578" y="83697"/>
                      <a:pt x="681374" y="83697"/>
                    </a:cubicBezTo>
                    <a:cubicBezTo>
                      <a:pt x="664258" y="83697"/>
                      <a:pt x="286553" y="83697"/>
                      <a:pt x="262474" y="83697"/>
                    </a:cubicBezTo>
                    <a:lnTo>
                      <a:pt x="218671" y="11223"/>
                    </a:lnTo>
                    <a:lnTo>
                      <a:pt x="192118" y="11223"/>
                    </a:lnTo>
                    <a:cubicBezTo>
                      <a:pt x="187454" y="4987"/>
                      <a:pt x="180085" y="1210"/>
                      <a:pt x="172144" y="1210"/>
                    </a:cubicBezTo>
                    <a:lnTo>
                      <a:pt x="26166" y="1210"/>
                    </a:lnTo>
                    <a:cubicBezTo>
                      <a:pt x="12383" y="1210"/>
                      <a:pt x="1210" y="12384"/>
                      <a:pt x="1210" y="26166"/>
                    </a:cubicBezTo>
                    <a:lnTo>
                      <a:pt x="1210" y="480167"/>
                    </a:lnTo>
                    <a:cubicBezTo>
                      <a:pt x="1210" y="498544"/>
                      <a:pt x="16108" y="513441"/>
                      <a:pt x="34484" y="513441"/>
                    </a:cubicBezTo>
                    <a:lnTo>
                      <a:pt x="681374" y="513441"/>
                    </a:lnTo>
                    <a:cubicBezTo>
                      <a:pt x="686869" y="513441"/>
                      <a:pt x="692456" y="512018"/>
                      <a:pt x="697398" y="509286"/>
                    </a:cubicBezTo>
                    <a:lnTo>
                      <a:pt x="697463" y="509286"/>
                    </a:lnTo>
                    <a:cubicBezTo>
                      <a:pt x="701656" y="506965"/>
                      <a:pt x="705283" y="503754"/>
                      <a:pt x="708119" y="499924"/>
                    </a:cubicBezTo>
                    <a:lnTo>
                      <a:pt x="737232" y="499924"/>
                    </a:lnTo>
                    <a:lnTo>
                      <a:pt x="737232" y="100421"/>
                    </a:lnTo>
                    <a:close/>
                  </a:path>
                </a:pathLst>
              </a:custGeom>
              <a:solidFill>
                <a:srgbClr val="FDB44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 dirty="0"/>
              </a:p>
            </p:txBody>
          </p:sp>
          <p:sp>
            <p:nvSpPr>
              <p:cNvPr id="170" name="手繪多邊形: 圖案 169">
                <a:extLst>
                  <a:ext uri="{FF2B5EF4-FFF2-40B4-BE49-F238E27FC236}">
                    <a16:creationId xmlns:a16="http://schemas.microsoft.com/office/drawing/2014/main" id="{6966A4E3-71DC-46D4-BC0D-6095E7EA86A9}"/>
                  </a:ext>
                </a:extLst>
              </p:cNvPr>
              <p:cNvSpPr/>
              <p:nvPr/>
            </p:nvSpPr>
            <p:spPr>
              <a:xfrm>
                <a:off x="6976880" y="3935382"/>
                <a:ext cx="111322" cy="83895"/>
              </a:xfrm>
              <a:custGeom>
                <a:avLst/>
                <a:gdLst>
                  <a:gd name="connsiteX0" fmla="*/ 23321 w 111322"/>
                  <a:gd name="connsiteY0" fmla="*/ 14596 h 83894"/>
                  <a:gd name="connsiteX1" fmla="*/ 59478 w 111322"/>
                  <a:gd name="connsiteY1" fmla="*/ 83697 h 83894"/>
                  <a:gd name="connsiteX2" fmla="*/ 111356 w 111322"/>
                  <a:gd name="connsiteY2" fmla="*/ 83697 h 83894"/>
                  <a:gd name="connsiteX3" fmla="*/ 75199 w 111322"/>
                  <a:gd name="connsiteY3" fmla="*/ 14596 h 83894"/>
                  <a:gd name="connsiteX4" fmla="*/ 53088 w 111322"/>
                  <a:gd name="connsiteY4" fmla="*/ 1210 h 83894"/>
                  <a:gd name="connsiteX5" fmla="*/ 1210 w 111322"/>
                  <a:gd name="connsiteY5" fmla="*/ 1210 h 83894"/>
                  <a:gd name="connsiteX6" fmla="*/ 23321 w 111322"/>
                  <a:gd name="connsiteY6" fmla="*/ 14596 h 8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22" h="83894">
                    <a:moveTo>
                      <a:pt x="23321" y="14596"/>
                    </a:moveTo>
                    <a:lnTo>
                      <a:pt x="59478" y="83697"/>
                    </a:lnTo>
                    <a:lnTo>
                      <a:pt x="111356" y="83697"/>
                    </a:lnTo>
                    <a:lnTo>
                      <a:pt x="75199" y="14596"/>
                    </a:lnTo>
                    <a:cubicBezTo>
                      <a:pt x="70893" y="6366"/>
                      <a:pt x="62374" y="1210"/>
                      <a:pt x="53088" y="1210"/>
                    </a:cubicBezTo>
                    <a:lnTo>
                      <a:pt x="1210" y="1210"/>
                    </a:lnTo>
                    <a:cubicBezTo>
                      <a:pt x="10497" y="1210"/>
                      <a:pt x="19015" y="6366"/>
                      <a:pt x="23321" y="14596"/>
                    </a:cubicBezTo>
                    <a:close/>
                  </a:path>
                </a:pathLst>
              </a:custGeom>
              <a:solidFill>
                <a:srgbClr val="FEA61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1" name="手繪多邊形: 圖案 170">
                <a:extLst>
                  <a:ext uri="{FF2B5EF4-FFF2-40B4-BE49-F238E27FC236}">
                    <a16:creationId xmlns:a16="http://schemas.microsoft.com/office/drawing/2014/main" id="{6EF8A3B9-94CE-4790-9A9E-4DDE6240CA83}"/>
                  </a:ext>
                </a:extLst>
              </p:cNvPr>
              <p:cNvSpPr/>
              <p:nvPr/>
            </p:nvSpPr>
            <p:spPr>
              <a:xfrm>
                <a:off x="7486109" y="4017868"/>
                <a:ext cx="87122" cy="430769"/>
              </a:xfrm>
              <a:custGeom>
                <a:avLst/>
                <a:gdLst>
                  <a:gd name="connsiteX0" fmla="*/ 53086 w 87121"/>
                  <a:gd name="connsiteY0" fmla="*/ 1210 h 430768"/>
                  <a:gd name="connsiteX1" fmla="*/ 1210 w 87121"/>
                  <a:gd name="connsiteY1" fmla="*/ 1210 h 430768"/>
                  <a:gd name="connsiteX2" fmla="*/ 34484 w 87121"/>
                  <a:gd name="connsiteY2" fmla="*/ 34484 h 430768"/>
                  <a:gd name="connsiteX3" fmla="*/ 34484 w 87121"/>
                  <a:gd name="connsiteY3" fmla="*/ 397680 h 430768"/>
                  <a:gd name="connsiteX4" fmla="*/ 1210 w 87121"/>
                  <a:gd name="connsiteY4" fmla="*/ 430954 h 430768"/>
                  <a:gd name="connsiteX5" fmla="*/ 53086 w 87121"/>
                  <a:gd name="connsiteY5" fmla="*/ 430954 h 430768"/>
                  <a:gd name="connsiteX6" fmla="*/ 86360 w 87121"/>
                  <a:gd name="connsiteY6" fmla="*/ 397680 h 430768"/>
                  <a:gd name="connsiteX7" fmla="*/ 86360 w 87121"/>
                  <a:gd name="connsiteY7" fmla="*/ 34486 h 430768"/>
                  <a:gd name="connsiteX8" fmla="*/ 53086 w 87121"/>
                  <a:gd name="connsiteY8" fmla="*/ 1210 h 43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121" h="430768">
                    <a:moveTo>
                      <a:pt x="53086" y="1210"/>
                    </a:moveTo>
                    <a:lnTo>
                      <a:pt x="1210" y="1210"/>
                    </a:lnTo>
                    <a:cubicBezTo>
                      <a:pt x="19588" y="1210"/>
                      <a:pt x="34484" y="16108"/>
                      <a:pt x="34484" y="34484"/>
                    </a:cubicBezTo>
                    <a:lnTo>
                      <a:pt x="34484" y="397680"/>
                    </a:lnTo>
                    <a:cubicBezTo>
                      <a:pt x="34484" y="416058"/>
                      <a:pt x="19586" y="430954"/>
                      <a:pt x="1210" y="430954"/>
                    </a:cubicBezTo>
                    <a:lnTo>
                      <a:pt x="53086" y="430954"/>
                    </a:lnTo>
                    <a:cubicBezTo>
                      <a:pt x="71464" y="430954"/>
                      <a:pt x="86360" y="416056"/>
                      <a:pt x="86360" y="397680"/>
                    </a:cubicBezTo>
                    <a:lnTo>
                      <a:pt x="86360" y="34486"/>
                    </a:lnTo>
                    <a:cubicBezTo>
                      <a:pt x="86360" y="16108"/>
                      <a:pt x="71462" y="1210"/>
                      <a:pt x="53086" y="1210"/>
                    </a:cubicBezTo>
                    <a:close/>
                  </a:path>
                </a:pathLst>
              </a:custGeom>
              <a:solidFill>
                <a:srgbClr val="FEA61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5BAD8310-765B-443B-9AFD-CC463406E651}"/>
                </a:ext>
              </a:extLst>
            </p:cNvPr>
            <p:cNvGrpSpPr/>
            <p:nvPr/>
          </p:nvGrpSpPr>
          <p:grpSpPr>
            <a:xfrm>
              <a:off x="9695407" y="5403152"/>
              <a:ext cx="407060" cy="407060"/>
              <a:chOff x="9693762" y="4380207"/>
              <a:chExt cx="407060" cy="407060"/>
            </a:xfrm>
          </p:grpSpPr>
          <p:sp>
            <p:nvSpPr>
              <p:cNvPr id="172" name="手繪多邊形: 圖案 171">
                <a:extLst>
                  <a:ext uri="{FF2B5EF4-FFF2-40B4-BE49-F238E27FC236}">
                    <a16:creationId xmlns:a16="http://schemas.microsoft.com/office/drawing/2014/main" id="{782D46ED-7058-45E7-A7A8-2DE43240E180}"/>
                  </a:ext>
                </a:extLst>
              </p:cNvPr>
              <p:cNvSpPr/>
              <p:nvPr/>
            </p:nvSpPr>
            <p:spPr>
              <a:xfrm>
                <a:off x="9693762" y="4380207"/>
                <a:ext cx="407060" cy="407060"/>
              </a:xfrm>
              <a:custGeom>
                <a:avLst/>
                <a:gdLst>
                  <a:gd name="connsiteX0" fmla="*/ 269329 w 538486"/>
                  <a:gd name="connsiteY0" fmla="*/ 86 h 538486"/>
                  <a:gd name="connsiteX1" fmla="*/ 86 w 538486"/>
                  <a:gd name="connsiteY1" fmla="*/ 269329 h 538486"/>
                  <a:gd name="connsiteX2" fmla="*/ 269329 w 538486"/>
                  <a:gd name="connsiteY2" fmla="*/ 538572 h 538486"/>
                  <a:gd name="connsiteX3" fmla="*/ 538572 w 538486"/>
                  <a:gd name="connsiteY3" fmla="*/ 269329 h 538486"/>
                  <a:gd name="connsiteX4" fmla="*/ 269329 w 538486"/>
                  <a:gd name="connsiteY4" fmla="*/ 86 h 538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486" h="538486">
                    <a:moveTo>
                      <a:pt x="269329" y="86"/>
                    </a:moveTo>
                    <a:cubicBezTo>
                      <a:pt x="120863" y="86"/>
                      <a:pt x="86" y="120863"/>
                      <a:pt x="86" y="269329"/>
                    </a:cubicBezTo>
                    <a:cubicBezTo>
                      <a:pt x="86" y="417796"/>
                      <a:pt x="120863" y="538572"/>
                      <a:pt x="269329" y="538572"/>
                    </a:cubicBezTo>
                    <a:cubicBezTo>
                      <a:pt x="417796" y="538572"/>
                      <a:pt x="538572" y="417796"/>
                      <a:pt x="538572" y="269329"/>
                    </a:cubicBezTo>
                    <a:cubicBezTo>
                      <a:pt x="538572" y="120863"/>
                      <a:pt x="417796" y="86"/>
                      <a:pt x="269329" y="86"/>
                    </a:cubicBezTo>
                    <a:close/>
                  </a:path>
                </a:pathLst>
              </a:custGeom>
              <a:solidFill>
                <a:srgbClr val="05944F"/>
              </a:solidFill>
              <a:ln w="10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73" name="手繪多邊形: 圖案 172">
                <a:extLst>
                  <a:ext uri="{FF2B5EF4-FFF2-40B4-BE49-F238E27FC236}">
                    <a16:creationId xmlns:a16="http://schemas.microsoft.com/office/drawing/2014/main" id="{428FD04D-D3DB-44F3-9AC0-36AADC6BDD5C}"/>
                  </a:ext>
                </a:extLst>
              </p:cNvPr>
              <p:cNvSpPr/>
              <p:nvPr/>
            </p:nvSpPr>
            <p:spPr>
              <a:xfrm>
                <a:off x="9806123" y="4511649"/>
                <a:ext cx="198760" cy="143902"/>
              </a:xfrm>
              <a:custGeom>
                <a:avLst/>
                <a:gdLst>
                  <a:gd name="connsiteX0" fmla="*/ 257152 w 262932"/>
                  <a:gd name="connsiteY0" fmla="*/ 38392 h 190363"/>
                  <a:gd name="connsiteX1" fmla="*/ 111311 w 262932"/>
                  <a:gd name="connsiteY1" fmla="*/ 184230 h 190363"/>
                  <a:gd name="connsiteX2" fmla="*/ 95449 w 262932"/>
                  <a:gd name="connsiteY2" fmla="*/ 190807 h 190363"/>
                  <a:gd name="connsiteX3" fmla="*/ 79587 w 262932"/>
                  <a:gd name="connsiteY3" fmla="*/ 184230 h 190363"/>
                  <a:gd name="connsiteX4" fmla="*/ 6668 w 262932"/>
                  <a:gd name="connsiteY4" fmla="*/ 111311 h 190363"/>
                  <a:gd name="connsiteX5" fmla="*/ 6668 w 262932"/>
                  <a:gd name="connsiteY5" fmla="*/ 79587 h 190363"/>
                  <a:gd name="connsiteX6" fmla="*/ 38392 w 262932"/>
                  <a:gd name="connsiteY6" fmla="*/ 79587 h 190363"/>
                  <a:gd name="connsiteX7" fmla="*/ 95449 w 262932"/>
                  <a:gd name="connsiteY7" fmla="*/ 136643 h 190363"/>
                  <a:gd name="connsiteX8" fmla="*/ 225428 w 262932"/>
                  <a:gd name="connsiteY8" fmla="*/ 6668 h 190363"/>
                  <a:gd name="connsiteX9" fmla="*/ 257152 w 262932"/>
                  <a:gd name="connsiteY9" fmla="*/ 6668 h 190363"/>
                  <a:gd name="connsiteX10" fmla="*/ 257152 w 262932"/>
                  <a:gd name="connsiteY10" fmla="*/ 38392 h 19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2932" h="190363">
                    <a:moveTo>
                      <a:pt x="257152" y="38392"/>
                    </a:moveTo>
                    <a:lnTo>
                      <a:pt x="111311" y="184230"/>
                    </a:lnTo>
                    <a:cubicBezTo>
                      <a:pt x="106936" y="188605"/>
                      <a:pt x="101192" y="190807"/>
                      <a:pt x="95449" y="190807"/>
                    </a:cubicBezTo>
                    <a:cubicBezTo>
                      <a:pt x="89705" y="190807"/>
                      <a:pt x="83962" y="188605"/>
                      <a:pt x="79587" y="184230"/>
                    </a:cubicBezTo>
                    <a:lnTo>
                      <a:pt x="6668" y="111311"/>
                    </a:lnTo>
                    <a:cubicBezTo>
                      <a:pt x="-2108" y="102540"/>
                      <a:pt x="-2108" y="88358"/>
                      <a:pt x="6668" y="79587"/>
                    </a:cubicBezTo>
                    <a:cubicBezTo>
                      <a:pt x="15439" y="70811"/>
                      <a:pt x="29617" y="70811"/>
                      <a:pt x="38392" y="79587"/>
                    </a:cubicBezTo>
                    <a:lnTo>
                      <a:pt x="95449" y="136643"/>
                    </a:lnTo>
                    <a:lnTo>
                      <a:pt x="225428" y="6668"/>
                    </a:lnTo>
                    <a:cubicBezTo>
                      <a:pt x="234199" y="-2108"/>
                      <a:pt x="248377" y="-2108"/>
                      <a:pt x="257152" y="6668"/>
                    </a:cubicBezTo>
                    <a:cubicBezTo>
                      <a:pt x="265924" y="15439"/>
                      <a:pt x="265924" y="29617"/>
                      <a:pt x="257152" y="38392"/>
                    </a:cubicBezTo>
                    <a:close/>
                  </a:path>
                </a:pathLst>
              </a:custGeom>
              <a:solidFill>
                <a:srgbClr val="FAFAFA"/>
              </a:solidFill>
              <a:ln w="10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177" name="矩形: 圓角 176">
            <a:extLst>
              <a:ext uri="{FF2B5EF4-FFF2-40B4-BE49-F238E27FC236}">
                <a16:creationId xmlns:a16="http://schemas.microsoft.com/office/drawing/2014/main" id="{74F4A2D0-C9D1-4B64-8E63-571C5853768E}"/>
              </a:ext>
            </a:extLst>
          </p:cNvPr>
          <p:cNvSpPr/>
          <p:nvPr/>
        </p:nvSpPr>
        <p:spPr>
          <a:xfrm>
            <a:off x="9842066" y="2330137"/>
            <a:ext cx="1745562" cy="418391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7B4E533B-8BA9-4FA4-AB3F-50768FADD3A2}"/>
              </a:ext>
            </a:extLst>
          </p:cNvPr>
          <p:cNvSpPr txBox="1"/>
          <p:nvPr/>
        </p:nvSpPr>
        <p:spPr>
          <a:xfrm>
            <a:off x="10276265" y="402535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參與活動</a:t>
            </a: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84D871EA-20B7-474E-9197-76EEF300C8FC}"/>
              </a:ext>
            </a:extLst>
          </p:cNvPr>
          <p:cNvSpPr txBox="1"/>
          <p:nvPr/>
        </p:nvSpPr>
        <p:spPr>
          <a:xfrm>
            <a:off x="10276265" y="4397744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自我學習</a:t>
            </a:r>
          </a:p>
        </p:txBody>
      </p:sp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07B438BB-B0A9-45CE-8A30-AF5F8401066E}"/>
              </a:ext>
            </a:extLst>
          </p:cNvPr>
          <p:cNvSpPr/>
          <p:nvPr/>
        </p:nvSpPr>
        <p:spPr>
          <a:xfrm>
            <a:off x="7866689" y="2330137"/>
            <a:ext cx="1745563" cy="190619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81" name="矩形: 圓角 180">
            <a:extLst>
              <a:ext uri="{FF2B5EF4-FFF2-40B4-BE49-F238E27FC236}">
                <a16:creationId xmlns:a16="http://schemas.microsoft.com/office/drawing/2014/main" id="{04C12856-CA84-48E3-8D0B-445C1EFB5D8D}"/>
              </a:ext>
            </a:extLst>
          </p:cNvPr>
          <p:cNvSpPr/>
          <p:nvPr/>
        </p:nvSpPr>
        <p:spPr>
          <a:xfrm>
            <a:off x="7866689" y="4434225"/>
            <a:ext cx="1745563" cy="2079830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75D983C6-6EA5-4C92-895A-87EB8B95D871}"/>
              </a:ext>
            </a:extLst>
          </p:cNvPr>
          <p:cNvSpPr txBox="1"/>
          <p:nvPr/>
        </p:nvSpPr>
        <p:spPr>
          <a:xfrm>
            <a:off x="8005969" y="4950389"/>
            <a:ext cx="1401825" cy="9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探索</a:t>
            </a:r>
            <a:r>
              <a:rPr lang="zh-TW" altLang="en-US" sz="135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可能有興趣的推薦學類</a:t>
            </a:r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和相關活動</a:t>
            </a: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8D677501-0F66-40C4-AECF-E8F4A26C30C1}"/>
              </a:ext>
            </a:extLst>
          </p:cNvPr>
          <p:cNvSpPr txBox="1"/>
          <p:nvPr/>
        </p:nvSpPr>
        <p:spPr>
          <a:xfrm>
            <a:off x="6483557" y="3630697"/>
            <a:ext cx="9559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匯出</a:t>
            </a:r>
            <a:r>
              <a:rPr lang="en-US" altLang="zh-TW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word</a:t>
            </a:r>
            <a:endParaRPr lang="zh-TW" altLang="en-US" sz="1350" dirty="0">
              <a:solidFill>
                <a:srgbClr val="404040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85391B8E-2144-48C2-8579-AD2B886D192D}"/>
              </a:ext>
            </a:extLst>
          </p:cNvPr>
          <p:cNvSpPr txBox="1"/>
          <p:nvPr/>
        </p:nvSpPr>
        <p:spPr>
          <a:xfrm>
            <a:off x="6483557" y="6085656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繳交檔案</a:t>
            </a: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2C926D96-12A4-4BCB-BBF3-AA176F741B25}"/>
              </a:ext>
            </a:extLst>
          </p:cNvPr>
          <p:cNvSpPr txBox="1"/>
          <p:nvPr/>
        </p:nvSpPr>
        <p:spPr>
          <a:xfrm>
            <a:off x="4402277" y="5215151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撰寫紀錄與分類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9E04B48-2D42-4CC7-9126-28D2F79F5995}"/>
              </a:ext>
            </a:extLst>
          </p:cNvPr>
          <p:cNvSpPr txBox="1"/>
          <p:nvPr/>
        </p:nvSpPr>
        <p:spPr>
          <a:xfrm>
            <a:off x="8006416" y="2822393"/>
            <a:ext cx="1547334" cy="9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檢視</a:t>
            </a:r>
            <a:r>
              <a:rPr lang="zh-TW" altLang="en-US" sz="135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缺乏哪些目標學類重視的能力</a:t>
            </a:r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和相關活動</a:t>
            </a:r>
          </a:p>
        </p:txBody>
      </p:sp>
    </p:spTree>
    <p:extLst>
      <p:ext uri="{BB962C8B-B14F-4D97-AF65-F5344CB8AC3E}">
        <p14:creationId xmlns:p14="http://schemas.microsoft.com/office/powerpoint/2010/main" val="187560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8F0344-A9B1-4338-8595-18F6832F9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82" y="6327760"/>
            <a:ext cx="8188537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3038753" y="9996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38973A-DF55-48D8-BAF3-2E7B311329C5}"/>
              </a:ext>
            </a:extLst>
          </p:cNvPr>
          <p:cNvSpPr/>
          <p:nvPr/>
        </p:nvSpPr>
        <p:spPr>
          <a:xfrm>
            <a:off x="14569440" y="-448056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8E0A2-1BC4-46BA-BB55-0AA16CE40E3A}"/>
              </a:ext>
            </a:extLst>
          </p:cNvPr>
          <p:cNvSpPr/>
          <p:nvPr/>
        </p:nvSpPr>
        <p:spPr>
          <a:xfrm>
            <a:off x="14798040" y="98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F0074B6-5D85-48B7-8C7F-1E8786B25F8E}"/>
              </a:ext>
            </a:extLst>
          </p:cNvPr>
          <p:cNvGrpSpPr/>
          <p:nvPr/>
        </p:nvGrpSpPr>
        <p:grpSpPr>
          <a:xfrm>
            <a:off x="2852233" y="-1498522"/>
            <a:ext cx="6369440" cy="893923"/>
            <a:chOff x="2979453" y="3057657"/>
            <a:chExt cx="6369440" cy="89392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639529-EB0D-4373-B68A-034DC335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74" y="3205072"/>
              <a:ext cx="4631281" cy="706362"/>
            </a:xfrm>
            <a:prstGeom prst="rect">
              <a:avLst/>
            </a:prstGeom>
          </p:spPr>
        </p:pic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C7E72351-5640-45CB-AEA2-609641EE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54063" y="3057657"/>
              <a:ext cx="294830" cy="294830"/>
            </a:xfrm>
            <a:prstGeom prst="rect">
              <a:avLst/>
            </a:prstGeom>
          </p:spPr>
        </p:pic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5289A8C5-7C80-4D21-A3AE-C7B2A61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79453" y="3138882"/>
              <a:ext cx="812698" cy="81269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產品架構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56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8F0344-A9B1-4338-8595-18F6832F9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82" y="6327760"/>
            <a:ext cx="8188537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3038753" y="9996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38973A-DF55-48D8-BAF3-2E7B311329C5}"/>
              </a:ext>
            </a:extLst>
          </p:cNvPr>
          <p:cNvSpPr/>
          <p:nvPr/>
        </p:nvSpPr>
        <p:spPr>
          <a:xfrm>
            <a:off x="14569440" y="-448056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8E0A2-1BC4-46BA-BB55-0AA16CE40E3A}"/>
              </a:ext>
            </a:extLst>
          </p:cNvPr>
          <p:cNvSpPr/>
          <p:nvPr/>
        </p:nvSpPr>
        <p:spPr>
          <a:xfrm>
            <a:off x="14798040" y="98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F0074B6-5D85-48B7-8C7F-1E8786B25F8E}"/>
              </a:ext>
            </a:extLst>
          </p:cNvPr>
          <p:cNvGrpSpPr/>
          <p:nvPr/>
        </p:nvGrpSpPr>
        <p:grpSpPr>
          <a:xfrm>
            <a:off x="2852233" y="-1498522"/>
            <a:ext cx="6369440" cy="893923"/>
            <a:chOff x="2979453" y="3057657"/>
            <a:chExt cx="6369440" cy="89392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639529-EB0D-4373-B68A-034DC335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74" y="3205072"/>
              <a:ext cx="4631281" cy="706362"/>
            </a:xfrm>
            <a:prstGeom prst="rect">
              <a:avLst/>
            </a:prstGeom>
          </p:spPr>
        </p:pic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C7E72351-5640-45CB-AEA2-609641EE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54063" y="3057657"/>
              <a:ext cx="294830" cy="294830"/>
            </a:xfrm>
            <a:prstGeom prst="rect">
              <a:avLst/>
            </a:prstGeom>
          </p:spPr>
        </p:pic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5289A8C5-7C80-4D21-A3AE-C7B2A61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79453" y="3138882"/>
              <a:ext cx="812698" cy="81269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成果驗證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15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</a:t>
            </a:r>
            <a:r>
              <a:rPr lang="en-US" altLang="zh-TW" dirty="0"/>
              <a:t>Expo Go </a:t>
            </a:r>
            <a:r>
              <a:rPr lang="zh-TW" altLang="en-US" dirty="0"/>
              <a:t>測試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991C72-61D9-4DE8-806A-9887E2AC3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09" y="1981139"/>
            <a:ext cx="2171792" cy="14478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635E4E4-9EF4-4991-965B-DEFE7948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709" y="4456039"/>
            <a:ext cx="2171792" cy="14478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9ECB2CB-75AC-4F99-8641-D3A6B08C9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610" y="4456038"/>
            <a:ext cx="2171792" cy="1447861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422F2146-34E1-4F32-8F78-B637A4191C21}"/>
              </a:ext>
            </a:extLst>
          </p:cNvPr>
          <p:cNvSpPr txBox="1">
            <a:spLocks/>
          </p:cNvSpPr>
          <p:nvPr/>
        </p:nvSpPr>
        <p:spPr>
          <a:xfrm>
            <a:off x="5435064" y="1681910"/>
            <a:ext cx="1586158" cy="2046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sz="4800" dirty="0"/>
              <a:t>4.5</a:t>
            </a:r>
            <a:endParaRPr lang="zh-TW" altLang="en-US" sz="48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756EEB3-4ED6-4776-A8E3-111424FF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610" y="1981139"/>
            <a:ext cx="2171792" cy="1447861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9289AFCD-87AF-4016-B072-967107A33055}"/>
              </a:ext>
            </a:extLst>
          </p:cNvPr>
          <p:cNvSpPr txBox="1">
            <a:spLocks/>
          </p:cNvSpPr>
          <p:nvPr/>
        </p:nvSpPr>
        <p:spPr>
          <a:xfrm>
            <a:off x="5435064" y="4152931"/>
            <a:ext cx="1586158" cy="2046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sz="4800" dirty="0"/>
              <a:t>4.8</a:t>
            </a:r>
            <a:endParaRPr lang="zh-TW" altLang="en-US" sz="4800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D3AAA101-A8D2-41E0-B449-92E8155F7540}"/>
              </a:ext>
            </a:extLst>
          </p:cNvPr>
          <p:cNvSpPr txBox="1">
            <a:spLocks/>
          </p:cNvSpPr>
          <p:nvPr/>
        </p:nvSpPr>
        <p:spPr>
          <a:xfrm>
            <a:off x="10053200" y="4152931"/>
            <a:ext cx="1586158" cy="2046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sz="4800" dirty="0"/>
              <a:t>4.8</a:t>
            </a:r>
            <a:endParaRPr lang="zh-TW" altLang="en-US" sz="48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A54BC9D-D9E0-4426-BE72-7FA95C7A4262}"/>
              </a:ext>
            </a:extLst>
          </p:cNvPr>
          <p:cNvSpPr txBox="1">
            <a:spLocks/>
          </p:cNvSpPr>
          <p:nvPr/>
        </p:nvSpPr>
        <p:spPr>
          <a:xfrm>
            <a:off x="10053200" y="1755801"/>
            <a:ext cx="1586158" cy="2046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sz="4800" dirty="0"/>
              <a:t>4.5</a:t>
            </a:r>
            <a:endParaRPr lang="zh-TW" altLang="en-US" sz="4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44C3D0-95D2-442B-AF7C-1BCE14B21F19}"/>
              </a:ext>
            </a:extLst>
          </p:cNvPr>
          <p:cNvSpPr txBox="1"/>
          <p:nvPr/>
        </p:nvSpPr>
        <p:spPr>
          <a:xfrm>
            <a:off x="3520015" y="5256914"/>
            <a:ext cx="1313180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200" dirty="0">
                <a:solidFill>
                  <a:srgbClr val="EF6C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能力分析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029204A-03E0-41B5-A46F-D12868AAEB70}"/>
              </a:ext>
            </a:extLst>
          </p:cNvPr>
          <p:cNvSpPr txBox="1"/>
          <p:nvPr/>
        </p:nvSpPr>
        <p:spPr>
          <a:xfrm>
            <a:off x="8127916" y="2778959"/>
            <a:ext cx="1313180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200" dirty="0">
                <a:solidFill>
                  <a:srgbClr val="EF6C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學類分析</a:t>
            </a:r>
          </a:p>
        </p:txBody>
      </p:sp>
      <p:pic>
        <p:nvPicPr>
          <p:cNvPr id="21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8F14186-5E96-4488-96EE-95C86E0310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15"/>
          <a:stretch/>
        </p:blipFill>
        <p:spPr>
          <a:xfrm>
            <a:off x="-3032945" y="3900848"/>
            <a:ext cx="2071042" cy="2498105"/>
          </a:xfrm>
          <a:prstGeom prst="rect">
            <a:avLst/>
          </a:prstGeom>
        </p:spPr>
      </p:pic>
      <p:pic>
        <p:nvPicPr>
          <p:cNvPr id="1026" name="Picture 2" descr="File:Taiwan-icon.svg - 维基百科，自由的百科全书">
            <a:extLst>
              <a:ext uri="{FF2B5EF4-FFF2-40B4-BE49-F238E27FC236}">
                <a16:creationId xmlns:a16="http://schemas.microsoft.com/office/drawing/2014/main" id="{76C10E88-DF7E-4AF3-AADF-DEB750523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0" y="4254791"/>
            <a:ext cx="1586158" cy="253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D7E7AF-524F-4C82-BE8B-BCDA17605E75}"/>
              </a:ext>
            </a:extLst>
          </p:cNvPr>
          <p:cNvCxnSpPr>
            <a:cxnSpLocks/>
          </p:cNvCxnSpPr>
          <p:nvPr/>
        </p:nvCxnSpPr>
        <p:spPr>
          <a:xfrm flipH="1">
            <a:off x="892595" y="4595487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標題 1">
            <a:extLst>
              <a:ext uri="{FF2B5EF4-FFF2-40B4-BE49-F238E27FC236}">
                <a16:creationId xmlns:a16="http://schemas.microsoft.com/office/drawing/2014/main" id="{C9558B1B-9578-487A-9957-160EC5F2CE2A}"/>
              </a:ext>
            </a:extLst>
          </p:cNvPr>
          <p:cNvSpPr txBox="1">
            <a:spLocks/>
          </p:cNvSpPr>
          <p:nvPr/>
        </p:nvSpPr>
        <p:spPr>
          <a:xfrm>
            <a:off x="552642" y="4486142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E4D16667-F2A5-4929-88AF-ECB22DAAD47E}"/>
              </a:ext>
            </a:extLst>
          </p:cNvPr>
          <p:cNvSpPr txBox="1">
            <a:spLocks/>
          </p:cNvSpPr>
          <p:nvPr/>
        </p:nvSpPr>
        <p:spPr>
          <a:xfrm>
            <a:off x="184175" y="5229649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DFDFBA89-E156-4391-B025-260C7E3FA187}"/>
              </a:ext>
            </a:extLst>
          </p:cNvPr>
          <p:cNvSpPr txBox="1">
            <a:spLocks/>
          </p:cNvSpPr>
          <p:nvPr/>
        </p:nvSpPr>
        <p:spPr>
          <a:xfrm>
            <a:off x="1414169" y="6061896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E3174AD3-D9E4-44EC-9D37-2A22CD7E5542}"/>
              </a:ext>
            </a:extLst>
          </p:cNvPr>
          <p:cNvSpPr txBox="1">
            <a:spLocks/>
          </p:cNvSpPr>
          <p:nvPr/>
        </p:nvSpPr>
        <p:spPr>
          <a:xfrm>
            <a:off x="1659743" y="5331148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2FCCD2B-F4E1-4AC5-9C41-89081C648F3E}"/>
              </a:ext>
            </a:extLst>
          </p:cNvPr>
          <p:cNvCxnSpPr>
            <a:cxnSpLocks/>
          </p:cNvCxnSpPr>
          <p:nvPr/>
        </p:nvCxnSpPr>
        <p:spPr>
          <a:xfrm flipH="1">
            <a:off x="508439" y="5387967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DD2474C-63A5-4E91-A2A1-8884E1B8649B}"/>
              </a:ext>
            </a:extLst>
          </p:cNvPr>
          <p:cNvCxnSpPr>
            <a:cxnSpLocks/>
          </p:cNvCxnSpPr>
          <p:nvPr/>
        </p:nvCxnSpPr>
        <p:spPr>
          <a:xfrm flipH="1">
            <a:off x="1082789" y="6219506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32621D6-1430-4337-BEA1-4B9D656B8A08}"/>
              </a:ext>
            </a:extLst>
          </p:cNvPr>
          <p:cNvCxnSpPr>
            <a:cxnSpLocks/>
          </p:cNvCxnSpPr>
          <p:nvPr/>
        </p:nvCxnSpPr>
        <p:spPr>
          <a:xfrm flipH="1">
            <a:off x="1342500" y="5520460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4">
            <a:extLst>
              <a:ext uri="{FF2B5EF4-FFF2-40B4-BE49-F238E27FC236}">
                <a16:creationId xmlns:a16="http://schemas.microsoft.com/office/drawing/2014/main" id="{6A654C1E-E8BD-43D3-9967-E949E2F4C6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48" b="-273"/>
          <a:stretch/>
        </p:blipFill>
        <p:spPr>
          <a:xfrm>
            <a:off x="-2505626" y="4254791"/>
            <a:ext cx="2070844" cy="249261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C9938D-17B4-4E8A-8E71-64F90E7449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KANO</a:t>
            </a:r>
            <a:r>
              <a:rPr lang="zh-TW" altLang="en-US" dirty="0"/>
              <a:t>測試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AFEE9B6-8586-49FB-AA4A-BF0F928EE6DB}"/>
              </a:ext>
            </a:extLst>
          </p:cNvPr>
          <p:cNvGrpSpPr/>
          <p:nvPr/>
        </p:nvGrpSpPr>
        <p:grpSpPr>
          <a:xfrm>
            <a:off x="328257" y="1664597"/>
            <a:ext cx="1719522" cy="1902314"/>
            <a:chOff x="328257" y="2332273"/>
            <a:chExt cx="1719522" cy="190231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732DE29-74BC-4AFE-A30E-FC0959051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62" y="2332273"/>
              <a:ext cx="1373917" cy="137391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D69DDD7-BF6F-49AB-8DC0-80B5C4BB172D}"/>
                </a:ext>
              </a:extLst>
            </p:cNvPr>
            <p:cNvSpPr txBox="1"/>
            <p:nvPr/>
          </p:nvSpPr>
          <p:spPr>
            <a:xfrm>
              <a:off x="328257" y="386525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有明確方向者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5AC1660-6FAC-490B-BCBA-61954D38FF90}"/>
              </a:ext>
            </a:extLst>
          </p:cNvPr>
          <p:cNvGrpSpPr/>
          <p:nvPr/>
        </p:nvGrpSpPr>
        <p:grpSpPr>
          <a:xfrm>
            <a:off x="328257" y="4474492"/>
            <a:ext cx="1770395" cy="2037529"/>
            <a:chOff x="328257" y="4474492"/>
            <a:chExt cx="1770395" cy="203752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EF72BCE-46FF-42EB-AC62-765B31300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94" y="4474492"/>
              <a:ext cx="1612958" cy="161295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334CC38-3E74-47B7-B305-CD0FECB89C5C}"/>
                </a:ext>
              </a:extLst>
            </p:cNvPr>
            <p:cNvSpPr txBox="1"/>
            <p:nvPr/>
          </p:nvSpPr>
          <p:spPr>
            <a:xfrm>
              <a:off x="328257" y="614268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未確認方向者</a:t>
              </a: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05BA4D-50C4-4CC4-82E8-0BBFDEECCD36}"/>
              </a:ext>
            </a:extLst>
          </p:cNvPr>
          <p:cNvSpPr txBox="1"/>
          <p:nvPr/>
        </p:nvSpPr>
        <p:spPr>
          <a:xfrm>
            <a:off x="3914008" y="16947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紀錄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2F2632-85E3-4B5E-A683-9D2B70F3B224}"/>
              </a:ext>
            </a:extLst>
          </p:cNvPr>
          <p:cNvSpPr txBox="1"/>
          <p:nvPr/>
        </p:nvSpPr>
        <p:spPr>
          <a:xfrm>
            <a:off x="3914008" y="22795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能力分析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CC7F20-E8FE-4B20-AE45-EE470D554E5F}"/>
              </a:ext>
            </a:extLst>
          </p:cNvPr>
          <p:cNvSpPr txBox="1"/>
          <p:nvPr/>
        </p:nvSpPr>
        <p:spPr>
          <a:xfrm>
            <a:off x="3914008" y="28888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活動推薦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860B72E-CCE8-4FB4-BC31-1DB617FC0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8889" l="8333" r="88889">
                        <a14:foregroundMark x1="72222" y1="25000" x2="72222" y2="25000"/>
                        <a14:foregroundMark x1="58333" y1="0" x2="58333" y2="0"/>
                        <a14:backgroundMark x1="38889" y1="30556" x2="38889" y2="30556"/>
                        <a14:backgroundMark x1="50000" y1="50000" x2="50000" y2="50000"/>
                        <a14:backgroundMark x1="55556" y1="75000" x2="55556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525" y="1815695"/>
            <a:ext cx="342900" cy="3429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CA1A1DE-6EB7-4A58-95C3-5D9DD36AB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500" y1="15000" x2="17500" y2="15000"/>
                        <a14:foregroundMark x1="50000" y1="50000" x2="50000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1412" y="2986853"/>
            <a:ext cx="381000" cy="381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0241BA2-494A-478A-AF04-AF6AB2ADC312}"/>
              </a:ext>
            </a:extLst>
          </p:cNvPr>
          <p:cNvSpPr txBox="1"/>
          <p:nvPr/>
        </p:nvSpPr>
        <p:spPr>
          <a:xfrm>
            <a:off x="3914008" y="46676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能力分析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90556F1-C475-465D-B517-CEBC3A3CF8E3}"/>
              </a:ext>
            </a:extLst>
          </p:cNvPr>
          <p:cNvSpPr txBox="1"/>
          <p:nvPr/>
        </p:nvSpPr>
        <p:spPr>
          <a:xfrm>
            <a:off x="3914008" y="52750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學類推薦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4620FE-A5A1-4740-8B52-5E258AF57D0A}"/>
              </a:ext>
            </a:extLst>
          </p:cNvPr>
          <p:cNvSpPr txBox="1"/>
          <p:nvPr/>
        </p:nvSpPr>
        <p:spPr>
          <a:xfrm>
            <a:off x="3914008" y="58824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活動推薦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598C553C-AB86-4861-BA70-0A913E65C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000" y1="47222" x2="25000" y2="47222"/>
                        <a14:foregroundMark x1="75000" y1="13889" x2="75000" y2="13889"/>
                        <a14:foregroundMark x1="75000" y1="86111" x2="75000" y2="86111"/>
                        <a14:foregroundMark x1="38889" y1="88889" x2="38889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525" y="2408192"/>
            <a:ext cx="342900" cy="3429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04B7460-C03F-48A7-A64C-2E1C05BAF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000" y1="47222" x2="25000" y2="47222"/>
                        <a14:foregroundMark x1="75000" y1="13889" x2="75000" y2="13889"/>
                        <a14:foregroundMark x1="75000" y1="86111" x2="75000" y2="86111"/>
                        <a14:foregroundMark x1="38889" y1="88889" x2="38889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525" y="4788609"/>
            <a:ext cx="342900" cy="3429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89484AD-7CE0-4C7E-925D-CE2ACE540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000" y1="47222" x2="25000" y2="47222"/>
                        <a14:foregroundMark x1="75000" y1="13889" x2="75000" y2="13889"/>
                        <a14:foregroundMark x1="75000" y1="86111" x2="75000" y2="86111"/>
                        <a14:foregroundMark x1="38889" y1="88889" x2="38889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525" y="5373384"/>
            <a:ext cx="342900" cy="3429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ACE4D62-23F6-4E7A-AA12-7559644E5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500" y1="15000" x2="17500" y2="15000"/>
                        <a14:foregroundMark x1="50000" y1="50000" x2="50000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1412" y="5952189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0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8F0344-A9B1-4338-8595-18F6832F9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82" y="6327760"/>
            <a:ext cx="8188537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3038753" y="9996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38973A-DF55-48D8-BAF3-2E7B311329C5}"/>
              </a:ext>
            </a:extLst>
          </p:cNvPr>
          <p:cNvSpPr/>
          <p:nvPr/>
        </p:nvSpPr>
        <p:spPr>
          <a:xfrm>
            <a:off x="14569440" y="-448056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8E0A2-1BC4-46BA-BB55-0AA16CE40E3A}"/>
              </a:ext>
            </a:extLst>
          </p:cNvPr>
          <p:cNvSpPr/>
          <p:nvPr/>
        </p:nvSpPr>
        <p:spPr>
          <a:xfrm>
            <a:off x="14798040" y="98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F0074B6-5D85-48B7-8C7F-1E8786B25F8E}"/>
              </a:ext>
            </a:extLst>
          </p:cNvPr>
          <p:cNvGrpSpPr/>
          <p:nvPr/>
        </p:nvGrpSpPr>
        <p:grpSpPr>
          <a:xfrm>
            <a:off x="2852233" y="-1498522"/>
            <a:ext cx="6369440" cy="893923"/>
            <a:chOff x="2979453" y="3057657"/>
            <a:chExt cx="6369440" cy="89392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639529-EB0D-4373-B68A-034DC335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74" y="3205072"/>
              <a:ext cx="4631281" cy="706362"/>
            </a:xfrm>
            <a:prstGeom prst="rect">
              <a:avLst/>
            </a:prstGeom>
          </p:spPr>
        </p:pic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C7E72351-5640-45CB-AEA2-609641EE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54063" y="3057657"/>
              <a:ext cx="294830" cy="294830"/>
            </a:xfrm>
            <a:prstGeom prst="rect">
              <a:avLst/>
            </a:prstGeom>
          </p:spPr>
        </p:pic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5289A8C5-7C80-4D21-A3AE-C7B2A61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79453" y="3138882"/>
              <a:ext cx="812698" cy="81269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未來展望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91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503FBC7-B694-415B-9A96-FCE8D0F055D0}"/>
              </a:ext>
            </a:extLst>
          </p:cNvPr>
          <p:cNvCxnSpPr>
            <a:cxnSpLocks/>
          </p:cNvCxnSpPr>
          <p:nvPr/>
        </p:nvCxnSpPr>
        <p:spPr>
          <a:xfrm flipH="1">
            <a:off x="-228600" y="967933"/>
            <a:ext cx="1242060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3B44B64-327C-42C7-9F4C-4A25DA4E966F}"/>
              </a:ext>
            </a:extLst>
          </p:cNvPr>
          <p:cNvSpPr txBox="1"/>
          <p:nvPr/>
        </p:nvSpPr>
        <p:spPr>
          <a:xfrm>
            <a:off x="2642428" y="370226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徵選高中生大使進行推廣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BB01295-79AB-4309-8D34-3BC1F3EDE630}"/>
              </a:ext>
            </a:extLst>
          </p:cNvPr>
          <p:cNvSpPr/>
          <p:nvPr/>
        </p:nvSpPr>
        <p:spPr>
          <a:xfrm>
            <a:off x="2491035" y="3329016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31A225-DF89-4977-B254-ACB737849DE0}"/>
              </a:ext>
            </a:extLst>
          </p:cNvPr>
          <p:cNvSpPr txBox="1"/>
          <p:nvPr/>
        </p:nvSpPr>
        <p:spPr>
          <a:xfrm>
            <a:off x="2619275" y="1636206"/>
            <a:ext cx="2685351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用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NLP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對上架活動自動分類標籤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10BC7B-6B68-4030-B6BC-021449083EEB}"/>
              </a:ext>
            </a:extLst>
          </p:cNvPr>
          <p:cNvSpPr/>
          <p:nvPr/>
        </p:nvSpPr>
        <p:spPr>
          <a:xfrm>
            <a:off x="2491035" y="1480891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5AB8BAB-8FEF-4C2F-B56D-229A744E71E9}"/>
              </a:ext>
            </a:extLst>
          </p:cNvPr>
          <p:cNvSpPr txBox="1"/>
          <p:nvPr/>
        </p:nvSpPr>
        <p:spPr>
          <a:xfrm>
            <a:off x="2619275" y="5350972"/>
            <a:ext cx="2483372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與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IOH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洽談增加科系分享資訊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D170747-6C7F-4FC4-86F4-26D04F9F21FB}"/>
              </a:ext>
            </a:extLst>
          </p:cNvPr>
          <p:cNvSpPr/>
          <p:nvPr/>
        </p:nvSpPr>
        <p:spPr>
          <a:xfrm>
            <a:off x="2491035" y="5012603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1C1B2EB-44F9-4276-BA9D-CD86A3BEED50}"/>
              </a:ext>
            </a:extLst>
          </p:cNvPr>
          <p:cNvGrpSpPr/>
          <p:nvPr/>
        </p:nvGrpSpPr>
        <p:grpSpPr>
          <a:xfrm>
            <a:off x="3520160" y="444378"/>
            <a:ext cx="697627" cy="586751"/>
            <a:chOff x="4010800" y="438762"/>
            <a:chExt cx="697627" cy="586751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C70CB1D2-0ADC-433E-803E-ADC0F0BF2413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7A7EB97-FAF3-4AFA-A1CA-A8682FC40F8A}"/>
                </a:ext>
              </a:extLst>
            </p:cNvPr>
            <p:cNvSpPr txBox="1"/>
            <p:nvPr/>
          </p:nvSpPr>
          <p:spPr>
            <a:xfrm>
              <a:off x="4010800" y="4387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短期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345D499-D61D-4F0D-B8AA-D257BE6619BF}"/>
              </a:ext>
            </a:extLst>
          </p:cNvPr>
          <p:cNvGrpSpPr/>
          <p:nvPr/>
        </p:nvGrpSpPr>
        <p:grpSpPr>
          <a:xfrm>
            <a:off x="1066587" y="1567223"/>
            <a:ext cx="902811" cy="1120026"/>
            <a:chOff x="1124441" y="3284350"/>
            <a:chExt cx="902811" cy="1120026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A02D381-3489-493F-BE61-D50A28630FD5}"/>
                </a:ext>
              </a:extLst>
            </p:cNvPr>
            <p:cNvSpPr txBox="1"/>
            <p:nvPr/>
          </p:nvSpPr>
          <p:spPr>
            <a:xfrm>
              <a:off x="1124441" y="409659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功能增改</a:t>
              </a:r>
            </a:p>
          </p:txBody>
        </p:sp>
        <p:pic>
          <p:nvPicPr>
            <p:cNvPr id="34" name="圖形 33">
              <a:extLst>
                <a:ext uri="{FF2B5EF4-FFF2-40B4-BE49-F238E27FC236}">
                  <a16:creationId xmlns:a16="http://schemas.microsoft.com/office/drawing/2014/main" id="{8BE519D5-0898-46A2-94FC-38622629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2597" y="3284350"/>
              <a:ext cx="746501" cy="746501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EAA93BC-49FE-4C9A-9574-10954E9AE4DD}"/>
              </a:ext>
            </a:extLst>
          </p:cNvPr>
          <p:cNvGrpSpPr/>
          <p:nvPr/>
        </p:nvGrpSpPr>
        <p:grpSpPr>
          <a:xfrm>
            <a:off x="1066587" y="3322243"/>
            <a:ext cx="902811" cy="1120026"/>
            <a:chOff x="1124441" y="1593910"/>
            <a:chExt cx="902811" cy="1120026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1C6D85F-51A3-4D07-8D0C-EEA5BF16B590}"/>
                </a:ext>
              </a:extLst>
            </p:cNvPr>
            <p:cNvSpPr txBox="1"/>
            <p:nvPr/>
          </p:nvSpPr>
          <p:spPr>
            <a:xfrm>
              <a:off x="1124441" y="240615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行銷方式</a:t>
              </a:r>
            </a:p>
          </p:txBody>
        </p:sp>
        <p:pic>
          <p:nvPicPr>
            <p:cNvPr id="37" name="圖形 36">
              <a:extLst>
                <a:ext uri="{FF2B5EF4-FFF2-40B4-BE49-F238E27FC236}">
                  <a16:creationId xmlns:a16="http://schemas.microsoft.com/office/drawing/2014/main" id="{965345D5-C7D6-43D5-ACB9-C2BB2175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2597" y="1593910"/>
              <a:ext cx="746501" cy="746501"/>
            </a:xfrm>
            <a:prstGeom prst="rect">
              <a:avLst/>
            </a:prstGeom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FD63212-AFB9-4E7D-BDEE-4EDD4074C01A}"/>
              </a:ext>
            </a:extLst>
          </p:cNvPr>
          <p:cNvGrpSpPr/>
          <p:nvPr/>
        </p:nvGrpSpPr>
        <p:grpSpPr>
          <a:xfrm>
            <a:off x="1066587" y="5120334"/>
            <a:ext cx="902811" cy="1065844"/>
            <a:chOff x="1124441" y="4790139"/>
            <a:chExt cx="902811" cy="1065844"/>
          </a:xfrm>
        </p:grpSpPr>
        <p:pic>
          <p:nvPicPr>
            <p:cNvPr id="39" name="圖形 38">
              <a:extLst>
                <a:ext uri="{FF2B5EF4-FFF2-40B4-BE49-F238E27FC236}">
                  <a16:creationId xmlns:a16="http://schemas.microsoft.com/office/drawing/2014/main" id="{79AF05F4-C937-4600-82CD-1D51DBF11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2597" y="4790139"/>
              <a:ext cx="746501" cy="746501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64BC92AD-DA1F-4160-A589-95B440E68489}"/>
                </a:ext>
              </a:extLst>
            </p:cNvPr>
            <p:cNvSpPr txBox="1"/>
            <p:nvPr/>
          </p:nvSpPr>
          <p:spPr>
            <a:xfrm>
              <a:off x="1124441" y="554820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機構合作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434F7D41-AFAC-4204-A186-2FAC277B7C25}"/>
              </a:ext>
            </a:extLst>
          </p:cNvPr>
          <p:cNvGrpSpPr/>
          <p:nvPr/>
        </p:nvGrpSpPr>
        <p:grpSpPr>
          <a:xfrm>
            <a:off x="-4706813" y="177645"/>
            <a:ext cx="719507" cy="839984"/>
            <a:chOff x="-4706813" y="177645"/>
            <a:chExt cx="719507" cy="839984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7C3BAD8-B32C-4E04-B0D1-3A84EB7ACFE4}"/>
                </a:ext>
              </a:extLst>
            </p:cNvPr>
            <p:cNvSpPr/>
            <p:nvPr/>
          </p:nvSpPr>
          <p:spPr>
            <a:xfrm>
              <a:off x="-4442725" y="918237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6C5611F4-8862-4A7D-949C-D0F970F440BF}"/>
                </a:ext>
              </a:extLst>
            </p:cNvPr>
            <p:cNvSpPr txBox="1"/>
            <p:nvPr/>
          </p:nvSpPr>
          <p:spPr>
            <a:xfrm>
              <a:off x="-4706813" y="177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中期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40368AAB-8574-4A22-A720-AF1DC965FEF7}"/>
                </a:ext>
              </a:extLst>
            </p:cNvPr>
            <p:cNvSpPr txBox="1"/>
            <p:nvPr/>
          </p:nvSpPr>
          <p:spPr>
            <a:xfrm>
              <a:off x="-4699360" y="491233"/>
              <a:ext cx="712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1-2</a:t>
              </a:r>
              <a:r>
                <a:rPr lang="zh-TW" altLang="en-US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年</a:t>
              </a: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2F2E77-F4CC-4D40-BF08-26381B54BE5D}"/>
              </a:ext>
            </a:extLst>
          </p:cNvPr>
          <p:cNvSpPr txBox="1"/>
          <p:nvPr/>
        </p:nvSpPr>
        <p:spPr>
          <a:xfrm>
            <a:off x="2619275" y="2001645"/>
            <a:ext cx="2485104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AWS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Comprehend 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分析情緒</a:t>
            </a:r>
          </a:p>
        </p:txBody>
      </p:sp>
    </p:spTree>
    <p:extLst>
      <p:ext uri="{BB962C8B-B14F-4D97-AF65-F5344CB8AC3E}">
        <p14:creationId xmlns:p14="http://schemas.microsoft.com/office/powerpoint/2010/main" val="225554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503FBC7-B694-415B-9A96-FCE8D0F055D0}"/>
              </a:ext>
            </a:extLst>
          </p:cNvPr>
          <p:cNvCxnSpPr>
            <a:cxnSpLocks/>
          </p:cNvCxnSpPr>
          <p:nvPr/>
        </p:nvCxnSpPr>
        <p:spPr>
          <a:xfrm flipH="1">
            <a:off x="-228600" y="967933"/>
            <a:ext cx="1242060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345D499-D61D-4F0D-B8AA-D257BE6619BF}"/>
              </a:ext>
            </a:extLst>
          </p:cNvPr>
          <p:cNvGrpSpPr/>
          <p:nvPr/>
        </p:nvGrpSpPr>
        <p:grpSpPr>
          <a:xfrm>
            <a:off x="1066587" y="1567223"/>
            <a:ext cx="902811" cy="1120026"/>
            <a:chOff x="1124441" y="3284350"/>
            <a:chExt cx="902811" cy="1120026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A02D381-3489-493F-BE61-D50A28630FD5}"/>
                </a:ext>
              </a:extLst>
            </p:cNvPr>
            <p:cNvSpPr txBox="1"/>
            <p:nvPr/>
          </p:nvSpPr>
          <p:spPr>
            <a:xfrm>
              <a:off x="1124441" y="409659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功能增改</a:t>
              </a:r>
            </a:p>
          </p:txBody>
        </p:sp>
        <p:pic>
          <p:nvPicPr>
            <p:cNvPr id="34" name="圖形 33">
              <a:extLst>
                <a:ext uri="{FF2B5EF4-FFF2-40B4-BE49-F238E27FC236}">
                  <a16:creationId xmlns:a16="http://schemas.microsoft.com/office/drawing/2014/main" id="{8BE519D5-0898-46A2-94FC-38622629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2597" y="3284350"/>
              <a:ext cx="746501" cy="746501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EAA93BC-49FE-4C9A-9574-10954E9AE4DD}"/>
              </a:ext>
            </a:extLst>
          </p:cNvPr>
          <p:cNvGrpSpPr/>
          <p:nvPr/>
        </p:nvGrpSpPr>
        <p:grpSpPr>
          <a:xfrm>
            <a:off x="1066587" y="3322243"/>
            <a:ext cx="902811" cy="1120026"/>
            <a:chOff x="1124441" y="1593910"/>
            <a:chExt cx="902811" cy="1120026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1C6D85F-51A3-4D07-8D0C-EEA5BF16B590}"/>
                </a:ext>
              </a:extLst>
            </p:cNvPr>
            <p:cNvSpPr txBox="1"/>
            <p:nvPr/>
          </p:nvSpPr>
          <p:spPr>
            <a:xfrm>
              <a:off x="1124441" y="240615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行銷方式</a:t>
              </a:r>
            </a:p>
          </p:txBody>
        </p:sp>
        <p:pic>
          <p:nvPicPr>
            <p:cNvPr id="37" name="圖形 36">
              <a:extLst>
                <a:ext uri="{FF2B5EF4-FFF2-40B4-BE49-F238E27FC236}">
                  <a16:creationId xmlns:a16="http://schemas.microsoft.com/office/drawing/2014/main" id="{965345D5-C7D6-43D5-ACB9-C2BB2175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2597" y="1593910"/>
              <a:ext cx="746501" cy="746501"/>
            </a:xfrm>
            <a:prstGeom prst="rect">
              <a:avLst/>
            </a:prstGeom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FD63212-AFB9-4E7D-BDEE-4EDD4074C01A}"/>
              </a:ext>
            </a:extLst>
          </p:cNvPr>
          <p:cNvGrpSpPr/>
          <p:nvPr/>
        </p:nvGrpSpPr>
        <p:grpSpPr>
          <a:xfrm>
            <a:off x="1066587" y="5120334"/>
            <a:ext cx="902811" cy="1065844"/>
            <a:chOff x="1124441" y="4790139"/>
            <a:chExt cx="902811" cy="1065844"/>
          </a:xfrm>
        </p:grpSpPr>
        <p:pic>
          <p:nvPicPr>
            <p:cNvPr id="39" name="圖形 38">
              <a:extLst>
                <a:ext uri="{FF2B5EF4-FFF2-40B4-BE49-F238E27FC236}">
                  <a16:creationId xmlns:a16="http://schemas.microsoft.com/office/drawing/2014/main" id="{79AF05F4-C937-4600-82CD-1D51DBF11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2597" y="4790139"/>
              <a:ext cx="746501" cy="746501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64BC92AD-DA1F-4160-A589-95B440E68489}"/>
                </a:ext>
              </a:extLst>
            </p:cNvPr>
            <p:cNvSpPr txBox="1"/>
            <p:nvPr/>
          </p:nvSpPr>
          <p:spPr>
            <a:xfrm>
              <a:off x="1124441" y="554820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機構合作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434F7D41-AFAC-4204-A186-2FAC277B7C25}"/>
              </a:ext>
            </a:extLst>
          </p:cNvPr>
          <p:cNvGrpSpPr/>
          <p:nvPr/>
        </p:nvGrpSpPr>
        <p:grpSpPr>
          <a:xfrm>
            <a:off x="-4706813" y="177645"/>
            <a:ext cx="719507" cy="839984"/>
            <a:chOff x="-4706813" y="177645"/>
            <a:chExt cx="719507" cy="839984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7C3BAD8-B32C-4E04-B0D1-3A84EB7ACFE4}"/>
                </a:ext>
              </a:extLst>
            </p:cNvPr>
            <p:cNvSpPr/>
            <p:nvPr/>
          </p:nvSpPr>
          <p:spPr>
            <a:xfrm>
              <a:off x="-4442725" y="918237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6C5611F4-8862-4A7D-949C-D0F970F440BF}"/>
                </a:ext>
              </a:extLst>
            </p:cNvPr>
            <p:cNvSpPr txBox="1"/>
            <p:nvPr/>
          </p:nvSpPr>
          <p:spPr>
            <a:xfrm>
              <a:off x="-4706813" y="177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中期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40368AAB-8574-4A22-A720-AF1DC965FEF7}"/>
                </a:ext>
              </a:extLst>
            </p:cNvPr>
            <p:cNvSpPr txBox="1"/>
            <p:nvPr/>
          </p:nvSpPr>
          <p:spPr>
            <a:xfrm>
              <a:off x="-4699360" y="491233"/>
              <a:ext cx="712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1-2</a:t>
              </a:r>
              <a:r>
                <a:rPr lang="zh-TW" altLang="en-US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年</a:t>
              </a:r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04EB4FA-3EBC-4F52-8941-B930A8A3CE5D}"/>
              </a:ext>
            </a:extLst>
          </p:cNvPr>
          <p:cNvSpPr txBox="1"/>
          <p:nvPr/>
        </p:nvSpPr>
        <p:spPr>
          <a:xfrm>
            <a:off x="5834869" y="370226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與部分高中職輔導室洽談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8A33FC2-2D6A-4D77-9B35-1406A05EA047}"/>
              </a:ext>
            </a:extLst>
          </p:cNvPr>
          <p:cNvSpPr/>
          <p:nvPr/>
        </p:nvSpPr>
        <p:spPr>
          <a:xfrm>
            <a:off x="5653209" y="3329016"/>
            <a:ext cx="2451694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6AD1171-41E0-4CCB-9096-F75F64D9C88F}"/>
              </a:ext>
            </a:extLst>
          </p:cNvPr>
          <p:cNvSpPr txBox="1"/>
          <p:nvPr/>
        </p:nvSpPr>
        <p:spPr>
          <a:xfrm>
            <a:off x="5781447" y="169125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活動參與：社群建立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74FF1E2-3169-4AA5-BF55-763A35ED40E8}"/>
              </a:ext>
            </a:extLst>
          </p:cNvPr>
          <p:cNvSpPr/>
          <p:nvPr/>
        </p:nvSpPr>
        <p:spPr>
          <a:xfrm>
            <a:off x="5653208" y="1480891"/>
            <a:ext cx="2540000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E9C7CDA-8504-4FBB-AE3B-9EDB32E49082}"/>
              </a:ext>
            </a:extLst>
          </p:cNvPr>
          <p:cNvSpPr txBox="1"/>
          <p:nvPr/>
        </p:nvSpPr>
        <p:spPr>
          <a:xfrm>
            <a:off x="5781447" y="542073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邀請活動辦理方上架活動</a:t>
            </a: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F292D804-793B-426C-930E-9EC457912547}"/>
              </a:ext>
            </a:extLst>
          </p:cNvPr>
          <p:cNvSpPr/>
          <p:nvPr/>
        </p:nvSpPr>
        <p:spPr>
          <a:xfrm>
            <a:off x="5653208" y="5012603"/>
            <a:ext cx="2540000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7C9E3E9-E102-4BB8-A63D-12B3ED771C62}"/>
              </a:ext>
            </a:extLst>
          </p:cNvPr>
          <p:cNvSpPr txBox="1"/>
          <p:nvPr/>
        </p:nvSpPr>
        <p:spPr>
          <a:xfrm>
            <a:off x="5781447" y="2029119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以用戶資料為模型優化元素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676B2F3-CDB8-4E45-AE8B-C4B027C756ED}"/>
              </a:ext>
            </a:extLst>
          </p:cNvPr>
          <p:cNvSpPr txBox="1"/>
          <p:nvPr/>
        </p:nvSpPr>
        <p:spPr>
          <a:xfrm>
            <a:off x="2642428" y="370226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徵選高中生大使進行推廣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C584080C-C9F5-4093-A9CE-22CB3FF528C8}"/>
              </a:ext>
            </a:extLst>
          </p:cNvPr>
          <p:cNvSpPr/>
          <p:nvPr/>
        </p:nvSpPr>
        <p:spPr>
          <a:xfrm>
            <a:off x="2491035" y="3329016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FC8DA93E-67CB-433B-A5C4-1E0D4A163722}"/>
              </a:ext>
            </a:extLst>
          </p:cNvPr>
          <p:cNvSpPr/>
          <p:nvPr/>
        </p:nvSpPr>
        <p:spPr>
          <a:xfrm>
            <a:off x="2491035" y="1480891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AB43D6C-D968-44EA-B125-8DA8CA7FEC08}"/>
              </a:ext>
            </a:extLst>
          </p:cNvPr>
          <p:cNvSpPr txBox="1"/>
          <p:nvPr/>
        </p:nvSpPr>
        <p:spPr>
          <a:xfrm>
            <a:off x="2619275" y="5350972"/>
            <a:ext cx="2483372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與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IOH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洽談增加科系分享資訊</a:t>
            </a:r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B7701C43-7618-4B45-98C3-497FF9BEA3D8}"/>
              </a:ext>
            </a:extLst>
          </p:cNvPr>
          <p:cNvSpPr/>
          <p:nvPr/>
        </p:nvSpPr>
        <p:spPr>
          <a:xfrm>
            <a:off x="2491035" y="5012603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00AFCE97-8C6E-4CBE-BE4D-15E8347DD189}"/>
              </a:ext>
            </a:extLst>
          </p:cNvPr>
          <p:cNvGrpSpPr/>
          <p:nvPr/>
        </p:nvGrpSpPr>
        <p:grpSpPr>
          <a:xfrm>
            <a:off x="3520160" y="444378"/>
            <a:ext cx="697627" cy="586751"/>
            <a:chOff x="4010800" y="438762"/>
            <a:chExt cx="697627" cy="586751"/>
          </a:xfrm>
        </p:grpSpPr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D87A2A4C-4DC2-43A3-8941-0D729AE4CE2E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A790D282-9748-4922-B115-F3036E99AD31}"/>
                </a:ext>
              </a:extLst>
            </p:cNvPr>
            <p:cNvSpPr txBox="1"/>
            <p:nvPr/>
          </p:nvSpPr>
          <p:spPr>
            <a:xfrm>
              <a:off x="4010800" y="4387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短期</a:t>
              </a: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D104011-35A5-4B12-95DC-32330475DD02}"/>
              </a:ext>
            </a:extLst>
          </p:cNvPr>
          <p:cNvGrpSpPr/>
          <p:nvPr/>
        </p:nvGrpSpPr>
        <p:grpSpPr>
          <a:xfrm>
            <a:off x="6332879" y="444378"/>
            <a:ext cx="697627" cy="586751"/>
            <a:chOff x="4010800" y="438762"/>
            <a:chExt cx="697627" cy="586751"/>
          </a:xfrm>
        </p:grpSpPr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BE3FCDE1-5676-4474-915C-86EFA0CE1C67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D5DBFB7F-D102-413C-B22F-9B73FDD0D43B}"/>
                </a:ext>
              </a:extLst>
            </p:cNvPr>
            <p:cNvSpPr txBox="1"/>
            <p:nvPr/>
          </p:nvSpPr>
          <p:spPr>
            <a:xfrm>
              <a:off x="4010800" y="4387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中期</a:t>
              </a:r>
            </a:p>
          </p:txBody>
        </p:sp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E30BB2A-7A1B-48AC-8FD4-1EC6DD34687D}"/>
              </a:ext>
            </a:extLst>
          </p:cNvPr>
          <p:cNvSpPr txBox="1"/>
          <p:nvPr/>
        </p:nvSpPr>
        <p:spPr>
          <a:xfrm>
            <a:off x="2619275" y="1636206"/>
            <a:ext cx="2685351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用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NLP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對上架活動自動分類標籤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12C8316-A2A3-4936-AE4C-14551D506613}"/>
              </a:ext>
            </a:extLst>
          </p:cNvPr>
          <p:cNvSpPr txBox="1"/>
          <p:nvPr/>
        </p:nvSpPr>
        <p:spPr>
          <a:xfrm>
            <a:off x="2619275" y="2001645"/>
            <a:ext cx="2485104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AWS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Comprehend 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分析情緒</a:t>
            </a:r>
          </a:p>
        </p:txBody>
      </p:sp>
    </p:spTree>
    <p:extLst>
      <p:ext uri="{BB962C8B-B14F-4D97-AF65-F5344CB8AC3E}">
        <p14:creationId xmlns:p14="http://schemas.microsoft.com/office/powerpoint/2010/main" val="164156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0B57B36-1B7D-4815-AD46-74D9C5399CC5}"/>
              </a:ext>
            </a:extLst>
          </p:cNvPr>
          <p:cNvSpPr txBox="1"/>
          <p:nvPr/>
        </p:nvSpPr>
        <p:spPr>
          <a:xfrm>
            <a:off x="321534" y="509068"/>
            <a:ext cx="7875874" cy="120032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ln w="19050">
                  <a:solidFill>
                    <a:srgbClr val="EF6C00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Table of Content</a:t>
            </a:r>
            <a:endParaRPr lang="zh-TW" altLang="en-US" sz="7200" dirty="0">
              <a:ln w="19050">
                <a:solidFill>
                  <a:srgbClr val="EF6C00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Light" panose="020B0402040504020204" pitchFamily="34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39304623-35F5-4D68-ADD1-55FE4A91A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2567798"/>
            <a:ext cx="212867" cy="21286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B6DDA2-D8FB-43A3-91E4-54EE8EFF902A}"/>
              </a:ext>
            </a:extLst>
          </p:cNvPr>
          <p:cNvSpPr txBox="1"/>
          <p:nvPr/>
        </p:nvSpPr>
        <p:spPr>
          <a:xfrm>
            <a:off x="1304816" y="23793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背景與動機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133F5D-E035-4FDA-B2E6-A889E1C173AA}"/>
              </a:ext>
            </a:extLst>
          </p:cNvPr>
          <p:cNvSpPr txBox="1"/>
          <p:nvPr/>
        </p:nvSpPr>
        <p:spPr>
          <a:xfrm>
            <a:off x="1304816" y="3328672"/>
            <a:ext cx="336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功能介紹與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demo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2060C7-EFD8-46B9-B3C4-7EFE6A621925}"/>
              </a:ext>
            </a:extLst>
          </p:cNvPr>
          <p:cNvSpPr txBox="1"/>
          <p:nvPr/>
        </p:nvSpPr>
        <p:spPr>
          <a:xfrm>
            <a:off x="1304816" y="427799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產品架構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A2DE5B-2E5D-403B-BEC4-B1F3823FA09D}"/>
              </a:ext>
            </a:extLst>
          </p:cNvPr>
          <p:cNvSpPr txBox="1"/>
          <p:nvPr/>
        </p:nvSpPr>
        <p:spPr>
          <a:xfrm>
            <a:off x="1304816" y="522732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成果驗證</a:t>
            </a:r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C33D52B2-1307-4E1B-8295-1558E83E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3516499"/>
            <a:ext cx="212867" cy="212867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17B313FF-F728-4EC3-BA32-6346469FB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4465200"/>
            <a:ext cx="212867" cy="212867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CC88CE7A-ACB6-4942-B83D-EBE433670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5413901"/>
            <a:ext cx="212867" cy="2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74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503FBC7-B694-415B-9A96-FCE8D0F055D0}"/>
              </a:ext>
            </a:extLst>
          </p:cNvPr>
          <p:cNvCxnSpPr>
            <a:cxnSpLocks/>
          </p:cNvCxnSpPr>
          <p:nvPr/>
        </p:nvCxnSpPr>
        <p:spPr>
          <a:xfrm flipH="1">
            <a:off x="-228600" y="967933"/>
            <a:ext cx="1242060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345D499-D61D-4F0D-B8AA-D257BE6619BF}"/>
              </a:ext>
            </a:extLst>
          </p:cNvPr>
          <p:cNvGrpSpPr/>
          <p:nvPr/>
        </p:nvGrpSpPr>
        <p:grpSpPr>
          <a:xfrm>
            <a:off x="1066587" y="1567223"/>
            <a:ext cx="902811" cy="1120026"/>
            <a:chOff x="1124441" y="3284350"/>
            <a:chExt cx="902811" cy="1120026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A02D381-3489-493F-BE61-D50A28630FD5}"/>
                </a:ext>
              </a:extLst>
            </p:cNvPr>
            <p:cNvSpPr txBox="1"/>
            <p:nvPr/>
          </p:nvSpPr>
          <p:spPr>
            <a:xfrm>
              <a:off x="1124441" y="409659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功能增改</a:t>
              </a:r>
            </a:p>
          </p:txBody>
        </p:sp>
        <p:pic>
          <p:nvPicPr>
            <p:cNvPr id="34" name="圖形 33">
              <a:extLst>
                <a:ext uri="{FF2B5EF4-FFF2-40B4-BE49-F238E27FC236}">
                  <a16:creationId xmlns:a16="http://schemas.microsoft.com/office/drawing/2014/main" id="{8BE519D5-0898-46A2-94FC-38622629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2597" y="3284350"/>
              <a:ext cx="746501" cy="746501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EAA93BC-49FE-4C9A-9574-10954E9AE4DD}"/>
              </a:ext>
            </a:extLst>
          </p:cNvPr>
          <p:cNvGrpSpPr/>
          <p:nvPr/>
        </p:nvGrpSpPr>
        <p:grpSpPr>
          <a:xfrm>
            <a:off x="1066587" y="3322243"/>
            <a:ext cx="902811" cy="1120026"/>
            <a:chOff x="1124441" y="1593910"/>
            <a:chExt cx="902811" cy="1120026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1C6D85F-51A3-4D07-8D0C-EEA5BF16B590}"/>
                </a:ext>
              </a:extLst>
            </p:cNvPr>
            <p:cNvSpPr txBox="1"/>
            <p:nvPr/>
          </p:nvSpPr>
          <p:spPr>
            <a:xfrm>
              <a:off x="1124441" y="240615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行銷方式</a:t>
              </a:r>
            </a:p>
          </p:txBody>
        </p:sp>
        <p:pic>
          <p:nvPicPr>
            <p:cNvPr id="37" name="圖形 36">
              <a:extLst>
                <a:ext uri="{FF2B5EF4-FFF2-40B4-BE49-F238E27FC236}">
                  <a16:creationId xmlns:a16="http://schemas.microsoft.com/office/drawing/2014/main" id="{965345D5-C7D6-43D5-ACB9-C2BB2175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2597" y="1593910"/>
              <a:ext cx="746501" cy="746501"/>
            </a:xfrm>
            <a:prstGeom prst="rect">
              <a:avLst/>
            </a:prstGeom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FD63212-AFB9-4E7D-BDEE-4EDD4074C01A}"/>
              </a:ext>
            </a:extLst>
          </p:cNvPr>
          <p:cNvGrpSpPr/>
          <p:nvPr/>
        </p:nvGrpSpPr>
        <p:grpSpPr>
          <a:xfrm>
            <a:off x="1066587" y="5120334"/>
            <a:ext cx="902811" cy="1065844"/>
            <a:chOff x="1124441" y="4790139"/>
            <a:chExt cx="902811" cy="1065844"/>
          </a:xfrm>
        </p:grpSpPr>
        <p:pic>
          <p:nvPicPr>
            <p:cNvPr id="39" name="圖形 38">
              <a:extLst>
                <a:ext uri="{FF2B5EF4-FFF2-40B4-BE49-F238E27FC236}">
                  <a16:creationId xmlns:a16="http://schemas.microsoft.com/office/drawing/2014/main" id="{79AF05F4-C937-4600-82CD-1D51DBF11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2597" y="4790139"/>
              <a:ext cx="746501" cy="746501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64BC92AD-DA1F-4160-A589-95B440E68489}"/>
                </a:ext>
              </a:extLst>
            </p:cNvPr>
            <p:cNvSpPr txBox="1"/>
            <p:nvPr/>
          </p:nvSpPr>
          <p:spPr>
            <a:xfrm>
              <a:off x="1124441" y="554820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機構合作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434F7D41-AFAC-4204-A186-2FAC277B7C25}"/>
              </a:ext>
            </a:extLst>
          </p:cNvPr>
          <p:cNvGrpSpPr/>
          <p:nvPr/>
        </p:nvGrpSpPr>
        <p:grpSpPr>
          <a:xfrm>
            <a:off x="-4706813" y="177645"/>
            <a:ext cx="719507" cy="839984"/>
            <a:chOff x="-4706813" y="177645"/>
            <a:chExt cx="719507" cy="839984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7C3BAD8-B32C-4E04-B0D1-3A84EB7ACFE4}"/>
                </a:ext>
              </a:extLst>
            </p:cNvPr>
            <p:cNvSpPr/>
            <p:nvPr/>
          </p:nvSpPr>
          <p:spPr>
            <a:xfrm>
              <a:off x="-4442725" y="918237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6C5611F4-8862-4A7D-949C-D0F970F440BF}"/>
                </a:ext>
              </a:extLst>
            </p:cNvPr>
            <p:cNvSpPr txBox="1"/>
            <p:nvPr/>
          </p:nvSpPr>
          <p:spPr>
            <a:xfrm>
              <a:off x="-4706813" y="177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中期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40368AAB-8574-4A22-A720-AF1DC965FEF7}"/>
                </a:ext>
              </a:extLst>
            </p:cNvPr>
            <p:cNvSpPr txBox="1"/>
            <p:nvPr/>
          </p:nvSpPr>
          <p:spPr>
            <a:xfrm>
              <a:off x="-4699360" y="491233"/>
              <a:ext cx="712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1-2</a:t>
              </a:r>
              <a:r>
                <a:rPr lang="zh-TW" altLang="en-US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年</a:t>
              </a:r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152FB9B-909B-43E1-8680-95E8DC557B09}"/>
              </a:ext>
            </a:extLst>
          </p:cNvPr>
          <p:cNvSpPr txBox="1"/>
          <p:nvPr/>
        </p:nvSpPr>
        <p:spPr>
          <a:xfrm>
            <a:off x="8663149" y="1876473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增加學類對應課程、性向測驗資料</a:t>
            </a:r>
            <a:endParaRPr lang="en-US" altLang="zh-TW" sz="1400" dirty="0">
              <a:solidFill>
                <a:srgbClr val="595959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EAAC94F8-A06C-4A22-B30B-950D843F3029}"/>
              </a:ext>
            </a:extLst>
          </p:cNvPr>
          <p:cNvSpPr/>
          <p:nvPr/>
        </p:nvSpPr>
        <p:spPr>
          <a:xfrm>
            <a:off x="8534910" y="1480891"/>
            <a:ext cx="3269564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CFBAC54-0CA5-4B4C-AA7D-7792863342DE}"/>
              </a:ext>
            </a:extLst>
          </p:cNvPr>
          <p:cNvSpPr txBox="1"/>
          <p:nvPr/>
        </p:nvSpPr>
        <p:spPr>
          <a:xfrm>
            <a:off x="9246764" y="360518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外部活動方互惠機制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BB10A776-8412-431C-8618-6D5E8B53B3E9}"/>
              </a:ext>
            </a:extLst>
          </p:cNvPr>
          <p:cNvSpPr/>
          <p:nvPr/>
        </p:nvSpPr>
        <p:spPr>
          <a:xfrm>
            <a:off x="8534909" y="3232853"/>
            <a:ext cx="3269563" cy="2849434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76" name="圖形 75">
            <a:extLst>
              <a:ext uri="{FF2B5EF4-FFF2-40B4-BE49-F238E27FC236}">
                <a16:creationId xmlns:a16="http://schemas.microsoft.com/office/drawing/2014/main" id="{506BF762-AE82-4534-95BA-8E579C52E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8398" y="4769560"/>
            <a:ext cx="519582" cy="519582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5C9494AD-8AA5-409A-B258-C73132F0E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290" y="4706109"/>
            <a:ext cx="583033" cy="583033"/>
          </a:xfrm>
          <a:prstGeom prst="rect">
            <a:avLst/>
          </a:prstGeom>
        </p:spPr>
      </p:pic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EAC4B6A-8349-4938-A55E-A18A88B4187E}"/>
              </a:ext>
            </a:extLst>
          </p:cNvPr>
          <p:cNvCxnSpPr/>
          <p:nvPr/>
        </p:nvCxnSpPr>
        <p:spPr>
          <a:xfrm>
            <a:off x="9430804" y="4899294"/>
            <a:ext cx="1302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6259F146-9E69-4152-9B75-3A1ECA8819DE}"/>
              </a:ext>
            </a:extLst>
          </p:cNvPr>
          <p:cNvCxnSpPr>
            <a:cxnSpLocks/>
          </p:cNvCxnSpPr>
          <p:nvPr/>
        </p:nvCxnSpPr>
        <p:spPr>
          <a:xfrm flipH="1">
            <a:off x="9430804" y="5120334"/>
            <a:ext cx="13024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F7A781EF-07DB-4474-BD5B-EDDF14C42549}"/>
              </a:ext>
            </a:extLst>
          </p:cNvPr>
          <p:cNvSpPr txBox="1"/>
          <p:nvPr/>
        </p:nvSpPr>
        <p:spPr>
          <a:xfrm>
            <a:off x="9650598" y="45711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優先推薦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23F0149-0B6A-42CA-9919-D5A31ABCEAFE}"/>
              </a:ext>
            </a:extLst>
          </p:cNvPr>
          <p:cNvSpPr txBox="1"/>
          <p:nvPr/>
        </p:nvSpPr>
        <p:spPr>
          <a:xfrm>
            <a:off x="9832559" y="51396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金流</a:t>
            </a: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A5AF76D2-AA60-45DC-A764-B44379483401}"/>
              </a:ext>
            </a:extLst>
          </p:cNvPr>
          <p:cNvGrpSpPr/>
          <p:nvPr/>
        </p:nvGrpSpPr>
        <p:grpSpPr>
          <a:xfrm>
            <a:off x="9832559" y="444378"/>
            <a:ext cx="697627" cy="586751"/>
            <a:chOff x="4010800" y="438762"/>
            <a:chExt cx="697627" cy="586751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DFE85C61-863F-4958-920D-2849DE97412E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71E5EB6E-CAEC-4FD7-8542-C59BBB74F483}"/>
                </a:ext>
              </a:extLst>
            </p:cNvPr>
            <p:cNvSpPr txBox="1"/>
            <p:nvPr/>
          </p:nvSpPr>
          <p:spPr>
            <a:xfrm>
              <a:off x="4010800" y="4387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長期</a:t>
              </a:r>
            </a:p>
          </p:txBody>
        </p:sp>
      </p:grp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D876B21F-1A7A-4C41-996D-AAE2CD1292D1}"/>
              </a:ext>
            </a:extLst>
          </p:cNvPr>
          <p:cNvSpPr txBox="1"/>
          <p:nvPr/>
        </p:nvSpPr>
        <p:spPr>
          <a:xfrm>
            <a:off x="5834869" y="370226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與部分高中職輔導室洽談</a:t>
            </a:r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7ED7010A-C127-4078-A049-4517604A5773}"/>
              </a:ext>
            </a:extLst>
          </p:cNvPr>
          <p:cNvSpPr/>
          <p:nvPr/>
        </p:nvSpPr>
        <p:spPr>
          <a:xfrm>
            <a:off x="5653209" y="3329016"/>
            <a:ext cx="2451694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58EAAB5-5947-416C-B5F0-7B30FE48458D}"/>
              </a:ext>
            </a:extLst>
          </p:cNvPr>
          <p:cNvSpPr txBox="1"/>
          <p:nvPr/>
        </p:nvSpPr>
        <p:spPr>
          <a:xfrm>
            <a:off x="5781447" y="169125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活動參與：社群建立</a:t>
            </a:r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4C69FC1F-DF38-445D-957C-4793F09A9678}"/>
              </a:ext>
            </a:extLst>
          </p:cNvPr>
          <p:cNvSpPr/>
          <p:nvPr/>
        </p:nvSpPr>
        <p:spPr>
          <a:xfrm>
            <a:off x="5653208" y="1480891"/>
            <a:ext cx="2540000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ACC96AF-137E-4014-A231-9B036205CA68}"/>
              </a:ext>
            </a:extLst>
          </p:cNvPr>
          <p:cNvSpPr txBox="1"/>
          <p:nvPr/>
        </p:nvSpPr>
        <p:spPr>
          <a:xfrm>
            <a:off x="5781447" y="542073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邀請活動辦理方上架活動</a:t>
            </a: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8AF310BC-A317-434C-AC99-5DBCC076F3DF}"/>
              </a:ext>
            </a:extLst>
          </p:cNvPr>
          <p:cNvSpPr/>
          <p:nvPr/>
        </p:nvSpPr>
        <p:spPr>
          <a:xfrm>
            <a:off x="5653208" y="5012603"/>
            <a:ext cx="2540000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080A33BF-2658-4225-A3D7-F06FEB291DD1}"/>
              </a:ext>
            </a:extLst>
          </p:cNvPr>
          <p:cNvSpPr txBox="1"/>
          <p:nvPr/>
        </p:nvSpPr>
        <p:spPr>
          <a:xfrm>
            <a:off x="5781447" y="2029119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以用戶資料為模型優化元素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F4827174-83BF-4389-AD04-63968DA40033}"/>
              </a:ext>
            </a:extLst>
          </p:cNvPr>
          <p:cNvSpPr txBox="1"/>
          <p:nvPr/>
        </p:nvSpPr>
        <p:spPr>
          <a:xfrm>
            <a:off x="2642428" y="370226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徵選高中生大使進行推廣</a:t>
            </a: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CBEEFD81-6342-46AB-AB23-07FDE3313D96}"/>
              </a:ext>
            </a:extLst>
          </p:cNvPr>
          <p:cNvSpPr/>
          <p:nvPr/>
        </p:nvSpPr>
        <p:spPr>
          <a:xfrm>
            <a:off x="2491035" y="3329016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E8EBDFE1-68FE-45ED-8A4D-F7DF782F7218}"/>
              </a:ext>
            </a:extLst>
          </p:cNvPr>
          <p:cNvSpPr/>
          <p:nvPr/>
        </p:nvSpPr>
        <p:spPr>
          <a:xfrm>
            <a:off x="2491035" y="1480891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4EB6BC4F-89D6-4AA9-8E8A-88EA73C34DDA}"/>
              </a:ext>
            </a:extLst>
          </p:cNvPr>
          <p:cNvSpPr txBox="1"/>
          <p:nvPr/>
        </p:nvSpPr>
        <p:spPr>
          <a:xfrm>
            <a:off x="2619275" y="5350972"/>
            <a:ext cx="2483372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與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IOH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洽談增加科系分享資訊</a:t>
            </a: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0440AA70-3319-4A98-85B9-1BD4A21214AF}"/>
              </a:ext>
            </a:extLst>
          </p:cNvPr>
          <p:cNvSpPr/>
          <p:nvPr/>
        </p:nvSpPr>
        <p:spPr>
          <a:xfrm>
            <a:off x="2491035" y="5012603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A129BC23-C082-4C54-A239-2934112BBD00}"/>
              </a:ext>
            </a:extLst>
          </p:cNvPr>
          <p:cNvGrpSpPr/>
          <p:nvPr/>
        </p:nvGrpSpPr>
        <p:grpSpPr>
          <a:xfrm>
            <a:off x="3520160" y="444378"/>
            <a:ext cx="697627" cy="586751"/>
            <a:chOff x="4010800" y="438762"/>
            <a:chExt cx="697627" cy="586751"/>
          </a:xfrm>
        </p:grpSpPr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5A55C332-D5D6-49FB-8539-BBE61135A20C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C7E6700F-BC5B-4EB7-B473-4DA176FE07AD}"/>
                </a:ext>
              </a:extLst>
            </p:cNvPr>
            <p:cNvSpPr txBox="1"/>
            <p:nvPr/>
          </p:nvSpPr>
          <p:spPr>
            <a:xfrm>
              <a:off x="4010800" y="4387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短期</a:t>
              </a:r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6C1D03B2-1F9C-460A-A133-298AD3420407}"/>
              </a:ext>
            </a:extLst>
          </p:cNvPr>
          <p:cNvGrpSpPr/>
          <p:nvPr/>
        </p:nvGrpSpPr>
        <p:grpSpPr>
          <a:xfrm>
            <a:off x="6332879" y="444378"/>
            <a:ext cx="697627" cy="586751"/>
            <a:chOff x="4010800" y="438762"/>
            <a:chExt cx="697627" cy="586751"/>
          </a:xfrm>
        </p:grpSpPr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D04E713-5040-4A3B-BF70-EF0E239BE9D7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98DAD2C-122B-44AB-8024-1CD0565BF6DA}"/>
                </a:ext>
              </a:extLst>
            </p:cNvPr>
            <p:cNvSpPr txBox="1"/>
            <p:nvPr/>
          </p:nvSpPr>
          <p:spPr>
            <a:xfrm>
              <a:off x="4010800" y="4387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中期</a:t>
              </a:r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E86649-CBFE-454B-B99B-DDB5D5415914}"/>
              </a:ext>
            </a:extLst>
          </p:cNvPr>
          <p:cNvSpPr txBox="1"/>
          <p:nvPr/>
        </p:nvSpPr>
        <p:spPr>
          <a:xfrm>
            <a:off x="2619275" y="1636206"/>
            <a:ext cx="2685351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用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NLP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對上架活動自動分類標籤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F38835D-5F07-4B35-9596-B7863DB3AB65}"/>
              </a:ext>
            </a:extLst>
          </p:cNvPr>
          <p:cNvSpPr txBox="1"/>
          <p:nvPr/>
        </p:nvSpPr>
        <p:spPr>
          <a:xfrm>
            <a:off x="2619275" y="2001645"/>
            <a:ext cx="2485104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AWS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 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Comprehend 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分析情緒</a:t>
            </a:r>
          </a:p>
        </p:txBody>
      </p:sp>
    </p:spTree>
    <p:extLst>
      <p:ext uri="{BB962C8B-B14F-4D97-AF65-F5344CB8AC3E}">
        <p14:creationId xmlns:p14="http://schemas.microsoft.com/office/powerpoint/2010/main" val="2535014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71FAAD36-C2E0-491F-A66D-1903074F43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A826">
                  <a:alpha val="3000"/>
                </a:srgbClr>
              </a:gs>
              <a:gs pos="100000">
                <a:srgbClr val="EF6C00">
                  <a:alpha val="3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6FDED94-F172-4469-84E8-37A326835565}"/>
              </a:ext>
            </a:extLst>
          </p:cNvPr>
          <p:cNvGrpSpPr/>
          <p:nvPr/>
        </p:nvGrpSpPr>
        <p:grpSpPr>
          <a:xfrm>
            <a:off x="1407533" y="3032513"/>
            <a:ext cx="4052460" cy="792974"/>
            <a:chOff x="1078543" y="3826183"/>
            <a:chExt cx="10613958" cy="207691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B809E7A-9156-4EF1-9060-98CBA3D25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43" y="4442777"/>
              <a:ext cx="9574603" cy="1460317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22E6B70-797E-4D4E-8847-8AEAC1690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2977" y="3826183"/>
              <a:ext cx="609524" cy="609524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2BDF1DD-113F-48C6-B18E-77499DF21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7443221" y="4460214"/>
            <a:ext cx="2204495" cy="43211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514FE1-0231-4806-A37E-030543474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7327740" y="-1017237"/>
            <a:ext cx="2204495" cy="43211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661770-2C9D-4156-9102-94F7545A8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5810660" y="3144444"/>
            <a:ext cx="2204495" cy="43211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5324499-2E84-402D-829F-B70897C3B4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9015638" y="298534"/>
            <a:ext cx="2204495" cy="43211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FC10B64-EA66-4FB1-8D13-9C036D2C49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10648200" y="1664907"/>
            <a:ext cx="2204495" cy="43211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5770EF-5DF9-420A-A747-9669E93C49B0}"/>
              </a:ext>
            </a:extLst>
          </p:cNvPr>
          <p:cNvSpPr txBox="1"/>
          <p:nvPr/>
        </p:nvSpPr>
        <p:spPr>
          <a:xfrm>
            <a:off x="1286953" y="4075727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 無 限 可 能</a:t>
            </a:r>
          </a:p>
        </p:txBody>
      </p:sp>
      <p:pic>
        <p:nvPicPr>
          <p:cNvPr id="18" name="圖形 17">
            <a:extLst>
              <a:ext uri="{FF2B5EF4-FFF2-40B4-BE49-F238E27FC236}">
                <a16:creationId xmlns:a16="http://schemas.microsoft.com/office/drawing/2014/main" id="{4BBCFD55-1323-435E-A259-612A333F6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7274" y="3032512"/>
            <a:ext cx="232719" cy="232719"/>
          </a:xfrm>
          <a:prstGeom prst="rect">
            <a:avLst/>
          </a:prstGeom>
          <a:effectLst>
            <a:glow rad="1041400">
              <a:schemeClr val="accent2">
                <a:satMod val="175000"/>
                <a:alpha val="8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5522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6340197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背景與動機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31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85478-91D7-4624-B4EF-C0504A28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升大學教育改革內容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CE3602A-A431-4F76-BB1B-5DB4417E3640}"/>
              </a:ext>
            </a:extLst>
          </p:cNvPr>
          <p:cNvGrpSpPr/>
          <p:nvPr/>
        </p:nvGrpSpPr>
        <p:grpSpPr>
          <a:xfrm>
            <a:off x="245532" y="3310614"/>
            <a:ext cx="11443547" cy="236771"/>
            <a:chOff x="77002" y="8200721"/>
            <a:chExt cx="11300059" cy="120313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D01740B1-5AC5-41B1-8461-E6E39AB0D408}"/>
                </a:ext>
              </a:extLst>
            </p:cNvPr>
            <p:cNvCxnSpPr/>
            <p:nvPr/>
          </p:nvCxnSpPr>
          <p:spPr>
            <a:xfrm>
              <a:off x="77002" y="8239225"/>
              <a:ext cx="11300059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59D8478-7485-4CED-A01D-63D16F18FB7E}"/>
                </a:ext>
              </a:extLst>
            </p:cNvPr>
            <p:cNvCxnSpPr>
              <a:cxnSpLocks/>
            </p:cNvCxnSpPr>
            <p:nvPr/>
          </p:nvCxnSpPr>
          <p:spPr>
            <a:xfrm>
              <a:off x="3830855" y="8200721"/>
              <a:ext cx="0" cy="12031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15A0D22-CD60-4ECB-8198-50C1A5E52033}"/>
                </a:ext>
              </a:extLst>
            </p:cNvPr>
            <p:cNvCxnSpPr>
              <a:cxnSpLocks/>
            </p:cNvCxnSpPr>
            <p:nvPr/>
          </p:nvCxnSpPr>
          <p:spPr>
            <a:xfrm>
              <a:off x="7878279" y="8200721"/>
              <a:ext cx="0" cy="12031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標題 1">
            <a:extLst>
              <a:ext uri="{FF2B5EF4-FFF2-40B4-BE49-F238E27FC236}">
                <a16:creationId xmlns:a16="http://schemas.microsoft.com/office/drawing/2014/main" id="{A58C705E-4A45-4D69-A287-E2A0DE28B2F2}"/>
              </a:ext>
            </a:extLst>
          </p:cNvPr>
          <p:cNvSpPr txBox="1">
            <a:spLocks/>
          </p:cNvSpPr>
          <p:nvPr/>
        </p:nvSpPr>
        <p:spPr>
          <a:xfrm>
            <a:off x="1771529" y="3476303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高一</a:t>
            </a: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5BC64C3-A86F-4C36-8951-FA2E9A5C8B6D}"/>
              </a:ext>
            </a:extLst>
          </p:cNvPr>
          <p:cNvSpPr txBox="1">
            <a:spLocks/>
          </p:cNvSpPr>
          <p:nvPr/>
        </p:nvSpPr>
        <p:spPr>
          <a:xfrm>
            <a:off x="5870346" y="3476303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高二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B2726AD-E51B-4656-A7C5-89C1D04BE537}"/>
              </a:ext>
            </a:extLst>
          </p:cNvPr>
          <p:cNvSpPr txBox="1">
            <a:spLocks/>
          </p:cNvSpPr>
          <p:nvPr/>
        </p:nvSpPr>
        <p:spPr>
          <a:xfrm>
            <a:off x="9671867" y="3476303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高三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900BF22-FAD8-40B1-B1FC-A0E987CE299C}"/>
              </a:ext>
            </a:extLst>
          </p:cNvPr>
          <p:cNvGrpSpPr/>
          <p:nvPr/>
        </p:nvGrpSpPr>
        <p:grpSpPr>
          <a:xfrm>
            <a:off x="10522267" y="2742311"/>
            <a:ext cx="355205" cy="466811"/>
            <a:chOff x="6878238" y="3621571"/>
            <a:chExt cx="538061" cy="715555"/>
          </a:xfrm>
        </p:grpSpPr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978F6AAE-8253-4BDC-B19E-2B396525C888}"/>
                </a:ext>
              </a:extLst>
            </p:cNvPr>
            <p:cNvSpPr/>
            <p:nvPr/>
          </p:nvSpPr>
          <p:spPr>
            <a:xfrm>
              <a:off x="6878238" y="3621571"/>
              <a:ext cx="522730" cy="714721"/>
            </a:xfrm>
            <a:custGeom>
              <a:avLst/>
              <a:gdLst>
                <a:gd name="connsiteX0" fmla="*/ 522458 w 522730"/>
                <a:gd name="connsiteY0" fmla="*/ 26166 h 714720"/>
                <a:gd name="connsiteX1" fmla="*/ 485171 w 522730"/>
                <a:gd name="connsiteY1" fmla="*/ 26166 h 714720"/>
                <a:gd name="connsiteX2" fmla="*/ 460216 w 522730"/>
                <a:gd name="connsiteY2" fmla="*/ 1210 h 714720"/>
                <a:gd name="connsiteX3" fmla="*/ 26166 w 522730"/>
                <a:gd name="connsiteY3" fmla="*/ 1210 h 714720"/>
                <a:gd name="connsiteX4" fmla="*/ 1210 w 522730"/>
                <a:gd name="connsiteY4" fmla="*/ 26166 h 714720"/>
                <a:gd name="connsiteX5" fmla="*/ 1210 w 522730"/>
                <a:gd name="connsiteY5" fmla="*/ 689417 h 714720"/>
                <a:gd name="connsiteX6" fmla="*/ 26166 w 522730"/>
                <a:gd name="connsiteY6" fmla="*/ 714372 h 714720"/>
                <a:gd name="connsiteX7" fmla="*/ 470580 w 522730"/>
                <a:gd name="connsiteY7" fmla="*/ 712097 h 714720"/>
                <a:gd name="connsiteX8" fmla="*/ 483951 w 522730"/>
                <a:gd name="connsiteY8" fmla="*/ 697090 h 714720"/>
                <a:gd name="connsiteX9" fmla="*/ 522456 w 522730"/>
                <a:gd name="connsiteY9" fmla="*/ 697090 h 714720"/>
                <a:gd name="connsiteX10" fmla="*/ 522458 w 522730"/>
                <a:gd name="connsiteY10" fmla="*/ 26166 h 71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2730" h="714720">
                  <a:moveTo>
                    <a:pt x="522458" y="26166"/>
                  </a:moveTo>
                  <a:lnTo>
                    <a:pt x="485171" y="26166"/>
                  </a:lnTo>
                  <a:cubicBezTo>
                    <a:pt x="485171" y="12386"/>
                    <a:pt x="474002" y="1210"/>
                    <a:pt x="460216" y="1210"/>
                  </a:cubicBezTo>
                  <a:lnTo>
                    <a:pt x="26166" y="1210"/>
                  </a:lnTo>
                  <a:cubicBezTo>
                    <a:pt x="12384" y="1210"/>
                    <a:pt x="1210" y="12383"/>
                    <a:pt x="1210" y="26166"/>
                  </a:cubicBezTo>
                  <a:lnTo>
                    <a:pt x="1210" y="689417"/>
                  </a:lnTo>
                  <a:cubicBezTo>
                    <a:pt x="1210" y="703200"/>
                    <a:pt x="12384" y="714372"/>
                    <a:pt x="26166" y="714372"/>
                  </a:cubicBezTo>
                  <a:cubicBezTo>
                    <a:pt x="499308" y="714372"/>
                    <a:pt x="462431" y="715828"/>
                    <a:pt x="470580" y="712097"/>
                  </a:cubicBezTo>
                  <a:cubicBezTo>
                    <a:pt x="476895" y="709206"/>
                    <a:pt x="481790" y="703764"/>
                    <a:pt x="483951" y="697090"/>
                  </a:cubicBezTo>
                  <a:lnTo>
                    <a:pt x="522456" y="697090"/>
                  </a:lnTo>
                  <a:cubicBezTo>
                    <a:pt x="522458" y="692300"/>
                    <a:pt x="522458" y="35518"/>
                    <a:pt x="522458" y="26166"/>
                  </a:cubicBezTo>
                  <a:close/>
                </a:path>
              </a:pathLst>
            </a:custGeom>
            <a:solidFill>
              <a:srgbClr val="60B7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878006A7-E823-46F3-9975-754F884DA1DE}"/>
                </a:ext>
              </a:extLst>
            </p:cNvPr>
            <p:cNvSpPr/>
            <p:nvPr/>
          </p:nvSpPr>
          <p:spPr>
            <a:xfrm>
              <a:off x="7337244" y="3621571"/>
              <a:ext cx="79055" cy="714721"/>
            </a:xfrm>
            <a:custGeom>
              <a:avLst/>
              <a:gdLst>
                <a:gd name="connsiteX0" fmla="*/ 53088 w 79054"/>
                <a:gd name="connsiteY0" fmla="*/ 1210 h 714720"/>
                <a:gd name="connsiteX1" fmla="*/ 1210 w 79054"/>
                <a:gd name="connsiteY1" fmla="*/ 1210 h 714720"/>
                <a:gd name="connsiteX2" fmla="*/ 26166 w 79054"/>
                <a:gd name="connsiteY2" fmla="*/ 26166 h 714720"/>
                <a:gd name="connsiteX3" fmla="*/ 26166 w 79054"/>
                <a:gd name="connsiteY3" fmla="*/ 689417 h 714720"/>
                <a:gd name="connsiteX4" fmla="*/ 1210 w 79054"/>
                <a:gd name="connsiteY4" fmla="*/ 714372 h 714720"/>
                <a:gd name="connsiteX5" fmla="*/ 53088 w 79054"/>
                <a:gd name="connsiteY5" fmla="*/ 714372 h 714720"/>
                <a:gd name="connsiteX6" fmla="*/ 78043 w 79054"/>
                <a:gd name="connsiteY6" fmla="*/ 689417 h 714720"/>
                <a:gd name="connsiteX7" fmla="*/ 78043 w 79054"/>
                <a:gd name="connsiteY7" fmla="*/ 26166 h 714720"/>
                <a:gd name="connsiteX8" fmla="*/ 53088 w 79054"/>
                <a:gd name="connsiteY8" fmla="*/ 1210 h 71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054" h="714720">
                  <a:moveTo>
                    <a:pt x="53088" y="1210"/>
                  </a:moveTo>
                  <a:lnTo>
                    <a:pt x="1210" y="1210"/>
                  </a:lnTo>
                  <a:cubicBezTo>
                    <a:pt x="14993" y="1210"/>
                    <a:pt x="26166" y="12383"/>
                    <a:pt x="26166" y="26166"/>
                  </a:cubicBezTo>
                  <a:lnTo>
                    <a:pt x="26166" y="689417"/>
                  </a:lnTo>
                  <a:cubicBezTo>
                    <a:pt x="26166" y="703200"/>
                    <a:pt x="14993" y="714372"/>
                    <a:pt x="1210" y="714372"/>
                  </a:cubicBezTo>
                  <a:lnTo>
                    <a:pt x="53088" y="714372"/>
                  </a:lnTo>
                  <a:cubicBezTo>
                    <a:pt x="66871" y="714372"/>
                    <a:pt x="78043" y="703200"/>
                    <a:pt x="78043" y="689417"/>
                  </a:cubicBezTo>
                  <a:lnTo>
                    <a:pt x="78043" y="26166"/>
                  </a:lnTo>
                  <a:cubicBezTo>
                    <a:pt x="78043" y="12383"/>
                    <a:pt x="66871" y="1210"/>
                    <a:pt x="53088" y="1210"/>
                  </a:cubicBezTo>
                  <a:close/>
                </a:path>
              </a:pathLst>
            </a:custGeom>
            <a:solidFill>
              <a:srgbClr val="26A6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60ED076C-FE9F-485F-9BC6-83638157B3A0}"/>
                </a:ext>
              </a:extLst>
            </p:cNvPr>
            <p:cNvSpPr/>
            <p:nvPr/>
          </p:nvSpPr>
          <p:spPr>
            <a:xfrm>
              <a:off x="6917290" y="3677260"/>
              <a:ext cx="498530" cy="659866"/>
            </a:xfrm>
            <a:custGeom>
              <a:avLst/>
              <a:gdLst>
                <a:gd name="connsiteX0" fmla="*/ 497997 w 498529"/>
                <a:gd name="connsiteY0" fmla="*/ 116477 h 659866"/>
                <a:gd name="connsiteX1" fmla="*/ 382731 w 498529"/>
                <a:gd name="connsiteY1" fmla="*/ 1210 h 659866"/>
                <a:gd name="connsiteX2" fmla="*/ 35705 w 498529"/>
                <a:gd name="connsiteY2" fmla="*/ 1210 h 659866"/>
                <a:gd name="connsiteX3" fmla="*/ 1210 w 498529"/>
                <a:gd name="connsiteY3" fmla="*/ 35705 h 659866"/>
                <a:gd name="connsiteX4" fmla="*/ 1210 w 498529"/>
                <a:gd name="connsiteY4" fmla="*/ 652485 h 659866"/>
                <a:gd name="connsiteX5" fmla="*/ 1796 w 498529"/>
                <a:gd name="connsiteY5" fmla="*/ 658684 h 659866"/>
                <a:gd name="connsiteX6" fmla="*/ 473042 w 498529"/>
                <a:gd name="connsiteY6" fmla="*/ 658684 h 659866"/>
                <a:gd name="connsiteX7" fmla="*/ 497997 w 498529"/>
                <a:gd name="connsiteY7" fmla="*/ 633728 h 65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529" h="659866">
                  <a:moveTo>
                    <a:pt x="497997" y="116477"/>
                  </a:move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54605"/>
                    <a:pt x="1429" y="656670"/>
                    <a:pt x="1796" y="658684"/>
                  </a:cubicBezTo>
                  <a:lnTo>
                    <a:pt x="473042" y="658684"/>
                  </a:lnTo>
                  <a:cubicBezTo>
                    <a:pt x="486825" y="658684"/>
                    <a:pt x="497997" y="647511"/>
                    <a:pt x="497997" y="633728"/>
                  </a:cubicBezTo>
                  <a:close/>
                </a:path>
              </a:pathLst>
            </a:custGeom>
            <a:solidFill>
              <a:srgbClr val="26A6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CF5D7B3-3698-4957-9665-7D2949595DB2}"/>
              </a:ext>
            </a:extLst>
          </p:cNvPr>
          <p:cNvGrpSpPr/>
          <p:nvPr/>
        </p:nvGrpSpPr>
        <p:grpSpPr>
          <a:xfrm>
            <a:off x="10609505" y="2798001"/>
            <a:ext cx="347721" cy="448838"/>
            <a:chOff x="6964450" y="3677260"/>
            <a:chExt cx="526724" cy="688005"/>
          </a:xfrm>
        </p:grpSpPr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27D33844-460B-4A07-B5BC-96271BF21EEF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6B8C6227-0AE9-40CE-98AF-89F22CCE41D3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5FA30D39-FFCA-4787-B5B8-54E4EB194411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BC0B88E8-B951-41C0-B9EA-3D826664394D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F9D6B9E0-86A2-44FF-A5D6-909A86656D99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9549FD5-7240-4DAB-AF85-90AD90A5AFCD}"/>
              </a:ext>
            </a:extLst>
          </p:cNvPr>
          <p:cNvGrpSpPr/>
          <p:nvPr/>
        </p:nvGrpSpPr>
        <p:grpSpPr>
          <a:xfrm>
            <a:off x="10609477" y="2794513"/>
            <a:ext cx="347721" cy="448838"/>
            <a:chOff x="6964450" y="3677260"/>
            <a:chExt cx="526724" cy="688005"/>
          </a:xfrm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0400CC0B-E7A9-416F-9F5C-6265F437685B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B8FFD867-E697-49FD-A79B-DD3791F8C8B0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F682DB32-0878-43DB-85A3-EC4BC2CF9C82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A76D17D2-F940-4337-8FA8-0EFF50E13950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1CC64CF3-2A45-4925-AD64-B7FDE254132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AE46FB2-401F-4D36-883A-E3E358A0B253}"/>
              </a:ext>
            </a:extLst>
          </p:cNvPr>
          <p:cNvGrpSpPr/>
          <p:nvPr/>
        </p:nvGrpSpPr>
        <p:grpSpPr>
          <a:xfrm>
            <a:off x="10609477" y="2792916"/>
            <a:ext cx="347721" cy="448838"/>
            <a:chOff x="6964450" y="3677260"/>
            <a:chExt cx="526724" cy="688005"/>
          </a:xfrm>
        </p:grpSpPr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803F517C-CC40-46FC-94A6-5566F2FE2FD9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6" name="手繪多邊形: 圖案 45">
              <a:extLst>
                <a:ext uri="{FF2B5EF4-FFF2-40B4-BE49-F238E27FC236}">
                  <a16:creationId xmlns:a16="http://schemas.microsoft.com/office/drawing/2014/main" id="{D6B8F1C9-3737-4CD4-B72F-AC1AD3526B71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7" name="手繪多邊形: 圖案 46">
              <a:extLst>
                <a:ext uri="{FF2B5EF4-FFF2-40B4-BE49-F238E27FC236}">
                  <a16:creationId xmlns:a16="http://schemas.microsoft.com/office/drawing/2014/main" id="{74EA0020-295B-4E5E-B331-5FAD61E749A3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162B131-5E7A-4D78-9F99-324DD47CA1F9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1730A557-8B9F-4116-B8DB-9D6C072BC9E7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FB694E8B-0FF4-45D3-B713-8AB3D42D71D2}"/>
              </a:ext>
            </a:extLst>
          </p:cNvPr>
          <p:cNvGrpSpPr/>
          <p:nvPr/>
        </p:nvGrpSpPr>
        <p:grpSpPr>
          <a:xfrm>
            <a:off x="10605488" y="2792560"/>
            <a:ext cx="347721" cy="448838"/>
            <a:chOff x="6964450" y="3677260"/>
            <a:chExt cx="526724" cy="688005"/>
          </a:xfrm>
        </p:grpSpPr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7F4B8FCB-5CA9-4A86-86BE-0AE7C38D6EE9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61236865-F1A7-4F34-80A3-4450D9E521D2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C09C10FE-C03F-4396-9534-94A69A65FCA0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60D751E7-8C06-4D88-AB79-1AC2E05103DF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4A5A59B5-D35A-4954-A1C3-897F1ED2A58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D0CC1C9-7950-42A7-A085-4D635E247C46}"/>
              </a:ext>
            </a:extLst>
          </p:cNvPr>
          <p:cNvGrpSpPr/>
          <p:nvPr/>
        </p:nvGrpSpPr>
        <p:grpSpPr>
          <a:xfrm>
            <a:off x="10603193" y="2796981"/>
            <a:ext cx="347721" cy="448838"/>
            <a:chOff x="6964450" y="3677260"/>
            <a:chExt cx="526724" cy="688005"/>
          </a:xfrm>
        </p:grpSpPr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1CD10B16-BEA3-4DD2-84A3-42B805BD1773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83AF682A-1C13-4468-B120-97CAD84BC46E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BE0AC49D-2404-4D12-9C05-5FBD9238C9BF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9D982825-4487-4971-B78B-78371C1F6533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600D14C8-5937-4AED-B970-F31CF922A8B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E9D1E2E-522F-4067-B556-CC22D211A76B}"/>
              </a:ext>
            </a:extLst>
          </p:cNvPr>
          <p:cNvGrpSpPr/>
          <p:nvPr/>
        </p:nvGrpSpPr>
        <p:grpSpPr>
          <a:xfrm>
            <a:off x="10605460" y="2793157"/>
            <a:ext cx="347721" cy="448838"/>
            <a:chOff x="6964450" y="3677260"/>
            <a:chExt cx="526724" cy="688005"/>
          </a:xfrm>
        </p:grpSpPr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39427095-CC4B-4F91-ADC4-3D31C2045DE0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dirty="0"/>
            </a:p>
          </p:txBody>
        </p:sp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CE0D1346-C8B8-49CF-82F9-BE572666FDCD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AC56AF0-E3CA-451E-B4B0-8CB9E8E74C83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22C87237-0B02-4C2D-AB91-426D3875794B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8082DA6B-3D6A-443E-B3D3-46AF32E6B41E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E7D35FAD-D5B5-4D9A-8EB1-3C4D4A997457}"/>
              </a:ext>
            </a:extLst>
          </p:cNvPr>
          <p:cNvSpPr txBox="1"/>
          <p:nvPr/>
        </p:nvSpPr>
        <p:spPr>
          <a:xfrm>
            <a:off x="9535400" y="1782402"/>
            <a:ext cx="1973734" cy="442674"/>
          </a:xfrm>
          <a:prstGeom prst="roundRect">
            <a:avLst/>
          </a:prstGeom>
          <a:solidFill>
            <a:srgbClr val="EF6C00">
              <a:alpha val="2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準備倉促！</a:t>
            </a:r>
          </a:p>
        </p:txBody>
      </p:sp>
    </p:spTree>
    <p:extLst>
      <p:ext uri="{BB962C8B-B14F-4D97-AF65-F5344CB8AC3E}">
        <p14:creationId xmlns:p14="http://schemas.microsoft.com/office/powerpoint/2010/main" val="214379319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85478-91D7-4624-B4EF-C0504A28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升大學教育改革內容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CE3602A-A431-4F76-BB1B-5DB4417E3640}"/>
              </a:ext>
            </a:extLst>
          </p:cNvPr>
          <p:cNvGrpSpPr/>
          <p:nvPr/>
        </p:nvGrpSpPr>
        <p:grpSpPr>
          <a:xfrm>
            <a:off x="245532" y="3263311"/>
            <a:ext cx="11443547" cy="236771"/>
            <a:chOff x="77002" y="8200721"/>
            <a:chExt cx="11300059" cy="120313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D01740B1-5AC5-41B1-8461-E6E39AB0D408}"/>
                </a:ext>
              </a:extLst>
            </p:cNvPr>
            <p:cNvCxnSpPr/>
            <p:nvPr/>
          </p:nvCxnSpPr>
          <p:spPr>
            <a:xfrm>
              <a:off x="77002" y="8239225"/>
              <a:ext cx="11300059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59D8478-7485-4CED-A01D-63D16F18FB7E}"/>
                </a:ext>
              </a:extLst>
            </p:cNvPr>
            <p:cNvCxnSpPr>
              <a:cxnSpLocks/>
            </p:cNvCxnSpPr>
            <p:nvPr/>
          </p:nvCxnSpPr>
          <p:spPr>
            <a:xfrm>
              <a:off x="3830855" y="8200721"/>
              <a:ext cx="0" cy="12031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15A0D22-CD60-4ECB-8198-50C1A5E52033}"/>
                </a:ext>
              </a:extLst>
            </p:cNvPr>
            <p:cNvCxnSpPr>
              <a:cxnSpLocks/>
            </p:cNvCxnSpPr>
            <p:nvPr/>
          </p:nvCxnSpPr>
          <p:spPr>
            <a:xfrm>
              <a:off x="7878279" y="8200721"/>
              <a:ext cx="0" cy="12031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標題 1">
            <a:extLst>
              <a:ext uri="{FF2B5EF4-FFF2-40B4-BE49-F238E27FC236}">
                <a16:creationId xmlns:a16="http://schemas.microsoft.com/office/drawing/2014/main" id="{A58C705E-4A45-4D69-A287-E2A0DE28B2F2}"/>
              </a:ext>
            </a:extLst>
          </p:cNvPr>
          <p:cNvSpPr txBox="1">
            <a:spLocks/>
          </p:cNvSpPr>
          <p:nvPr/>
        </p:nvSpPr>
        <p:spPr>
          <a:xfrm>
            <a:off x="1771529" y="3429000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高一</a:t>
            </a: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5BC64C3-A86F-4C36-8951-FA2E9A5C8B6D}"/>
              </a:ext>
            </a:extLst>
          </p:cNvPr>
          <p:cNvSpPr txBox="1">
            <a:spLocks/>
          </p:cNvSpPr>
          <p:nvPr/>
        </p:nvSpPr>
        <p:spPr>
          <a:xfrm>
            <a:off x="5870346" y="3429000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高二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B2726AD-E51B-4656-A7C5-89C1D04BE537}"/>
              </a:ext>
            </a:extLst>
          </p:cNvPr>
          <p:cNvSpPr txBox="1">
            <a:spLocks/>
          </p:cNvSpPr>
          <p:nvPr/>
        </p:nvSpPr>
        <p:spPr>
          <a:xfrm>
            <a:off x="9671867" y="3429000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高三</a:t>
            </a:r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978F6AAE-8253-4BDC-B19E-2B396525C888}"/>
              </a:ext>
            </a:extLst>
          </p:cNvPr>
          <p:cNvSpPr/>
          <p:nvPr/>
        </p:nvSpPr>
        <p:spPr>
          <a:xfrm>
            <a:off x="10522267" y="2695008"/>
            <a:ext cx="345084" cy="466267"/>
          </a:xfrm>
          <a:custGeom>
            <a:avLst/>
            <a:gdLst>
              <a:gd name="connsiteX0" fmla="*/ 522458 w 522730"/>
              <a:gd name="connsiteY0" fmla="*/ 26166 h 714720"/>
              <a:gd name="connsiteX1" fmla="*/ 485171 w 522730"/>
              <a:gd name="connsiteY1" fmla="*/ 26166 h 714720"/>
              <a:gd name="connsiteX2" fmla="*/ 460216 w 522730"/>
              <a:gd name="connsiteY2" fmla="*/ 1210 h 714720"/>
              <a:gd name="connsiteX3" fmla="*/ 26166 w 522730"/>
              <a:gd name="connsiteY3" fmla="*/ 1210 h 714720"/>
              <a:gd name="connsiteX4" fmla="*/ 1210 w 522730"/>
              <a:gd name="connsiteY4" fmla="*/ 26166 h 714720"/>
              <a:gd name="connsiteX5" fmla="*/ 1210 w 522730"/>
              <a:gd name="connsiteY5" fmla="*/ 689417 h 714720"/>
              <a:gd name="connsiteX6" fmla="*/ 26166 w 522730"/>
              <a:gd name="connsiteY6" fmla="*/ 714372 h 714720"/>
              <a:gd name="connsiteX7" fmla="*/ 470580 w 522730"/>
              <a:gd name="connsiteY7" fmla="*/ 712097 h 714720"/>
              <a:gd name="connsiteX8" fmla="*/ 483951 w 522730"/>
              <a:gd name="connsiteY8" fmla="*/ 697090 h 714720"/>
              <a:gd name="connsiteX9" fmla="*/ 522456 w 522730"/>
              <a:gd name="connsiteY9" fmla="*/ 697090 h 714720"/>
              <a:gd name="connsiteX10" fmla="*/ 522458 w 522730"/>
              <a:gd name="connsiteY10" fmla="*/ 26166 h 71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730" h="714720">
                <a:moveTo>
                  <a:pt x="522458" y="26166"/>
                </a:moveTo>
                <a:lnTo>
                  <a:pt x="485171" y="26166"/>
                </a:lnTo>
                <a:cubicBezTo>
                  <a:pt x="485171" y="12386"/>
                  <a:pt x="474002" y="1210"/>
                  <a:pt x="460216" y="1210"/>
                </a:cubicBezTo>
                <a:lnTo>
                  <a:pt x="26166" y="1210"/>
                </a:lnTo>
                <a:cubicBezTo>
                  <a:pt x="12384" y="1210"/>
                  <a:pt x="1210" y="12383"/>
                  <a:pt x="1210" y="26166"/>
                </a:cubicBezTo>
                <a:lnTo>
                  <a:pt x="1210" y="689417"/>
                </a:lnTo>
                <a:cubicBezTo>
                  <a:pt x="1210" y="703200"/>
                  <a:pt x="12384" y="714372"/>
                  <a:pt x="26166" y="714372"/>
                </a:cubicBezTo>
                <a:cubicBezTo>
                  <a:pt x="499308" y="714372"/>
                  <a:pt x="462431" y="715828"/>
                  <a:pt x="470580" y="712097"/>
                </a:cubicBezTo>
                <a:cubicBezTo>
                  <a:pt x="476895" y="709206"/>
                  <a:pt x="481790" y="703764"/>
                  <a:pt x="483951" y="697090"/>
                </a:cubicBezTo>
                <a:lnTo>
                  <a:pt x="522456" y="697090"/>
                </a:lnTo>
                <a:cubicBezTo>
                  <a:pt x="522458" y="692300"/>
                  <a:pt x="522458" y="35518"/>
                  <a:pt x="522458" y="26166"/>
                </a:cubicBezTo>
                <a:close/>
              </a:path>
            </a:pathLst>
          </a:custGeom>
          <a:solidFill>
            <a:srgbClr val="60B7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u="sng"/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878006A7-E823-46F3-9975-754F884DA1DE}"/>
              </a:ext>
            </a:extLst>
          </p:cNvPr>
          <p:cNvSpPr/>
          <p:nvPr/>
        </p:nvSpPr>
        <p:spPr>
          <a:xfrm>
            <a:off x="10825283" y="2695008"/>
            <a:ext cx="52189" cy="466267"/>
          </a:xfrm>
          <a:custGeom>
            <a:avLst/>
            <a:gdLst>
              <a:gd name="connsiteX0" fmla="*/ 53088 w 79054"/>
              <a:gd name="connsiteY0" fmla="*/ 1210 h 714720"/>
              <a:gd name="connsiteX1" fmla="*/ 1210 w 79054"/>
              <a:gd name="connsiteY1" fmla="*/ 1210 h 714720"/>
              <a:gd name="connsiteX2" fmla="*/ 26166 w 79054"/>
              <a:gd name="connsiteY2" fmla="*/ 26166 h 714720"/>
              <a:gd name="connsiteX3" fmla="*/ 26166 w 79054"/>
              <a:gd name="connsiteY3" fmla="*/ 689417 h 714720"/>
              <a:gd name="connsiteX4" fmla="*/ 1210 w 79054"/>
              <a:gd name="connsiteY4" fmla="*/ 714372 h 714720"/>
              <a:gd name="connsiteX5" fmla="*/ 53088 w 79054"/>
              <a:gd name="connsiteY5" fmla="*/ 714372 h 714720"/>
              <a:gd name="connsiteX6" fmla="*/ 78043 w 79054"/>
              <a:gd name="connsiteY6" fmla="*/ 689417 h 714720"/>
              <a:gd name="connsiteX7" fmla="*/ 78043 w 79054"/>
              <a:gd name="connsiteY7" fmla="*/ 26166 h 714720"/>
              <a:gd name="connsiteX8" fmla="*/ 53088 w 79054"/>
              <a:gd name="connsiteY8" fmla="*/ 1210 h 71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54" h="714720">
                <a:moveTo>
                  <a:pt x="53088" y="1210"/>
                </a:moveTo>
                <a:lnTo>
                  <a:pt x="1210" y="1210"/>
                </a:lnTo>
                <a:cubicBezTo>
                  <a:pt x="14993" y="1210"/>
                  <a:pt x="26166" y="12383"/>
                  <a:pt x="26166" y="26166"/>
                </a:cubicBezTo>
                <a:lnTo>
                  <a:pt x="26166" y="689417"/>
                </a:lnTo>
                <a:cubicBezTo>
                  <a:pt x="26166" y="703200"/>
                  <a:pt x="14993" y="714372"/>
                  <a:pt x="1210" y="714372"/>
                </a:cubicBezTo>
                <a:lnTo>
                  <a:pt x="53088" y="714372"/>
                </a:lnTo>
                <a:cubicBezTo>
                  <a:pt x="66871" y="714372"/>
                  <a:pt x="78043" y="703200"/>
                  <a:pt x="78043" y="689417"/>
                </a:cubicBezTo>
                <a:lnTo>
                  <a:pt x="78043" y="26166"/>
                </a:lnTo>
                <a:cubicBezTo>
                  <a:pt x="78043" y="12383"/>
                  <a:pt x="66871" y="1210"/>
                  <a:pt x="53088" y="1210"/>
                </a:cubicBezTo>
                <a:close/>
              </a:path>
            </a:pathLst>
          </a:custGeom>
          <a:solidFill>
            <a:srgbClr val="26A6F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u="sng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60ED076C-FE9F-485F-9BC6-83638157B3A0}"/>
              </a:ext>
            </a:extLst>
          </p:cNvPr>
          <p:cNvSpPr/>
          <p:nvPr/>
        </p:nvSpPr>
        <p:spPr>
          <a:xfrm>
            <a:off x="10548047" y="2731338"/>
            <a:ext cx="329108" cy="430481"/>
          </a:xfrm>
          <a:custGeom>
            <a:avLst/>
            <a:gdLst>
              <a:gd name="connsiteX0" fmla="*/ 497997 w 498529"/>
              <a:gd name="connsiteY0" fmla="*/ 116477 h 659866"/>
              <a:gd name="connsiteX1" fmla="*/ 382731 w 498529"/>
              <a:gd name="connsiteY1" fmla="*/ 1210 h 659866"/>
              <a:gd name="connsiteX2" fmla="*/ 35705 w 498529"/>
              <a:gd name="connsiteY2" fmla="*/ 1210 h 659866"/>
              <a:gd name="connsiteX3" fmla="*/ 1210 w 498529"/>
              <a:gd name="connsiteY3" fmla="*/ 35705 h 659866"/>
              <a:gd name="connsiteX4" fmla="*/ 1210 w 498529"/>
              <a:gd name="connsiteY4" fmla="*/ 652485 h 659866"/>
              <a:gd name="connsiteX5" fmla="*/ 1796 w 498529"/>
              <a:gd name="connsiteY5" fmla="*/ 658684 h 659866"/>
              <a:gd name="connsiteX6" fmla="*/ 473042 w 498529"/>
              <a:gd name="connsiteY6" fmla="*/ 658684 h 659866"/>
              <a:gd name="connsiteX7" fmla="*/ 497997 w 498529"/>
              <a:gd name="connsiteY7" fmla="*/ 633728 h 65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8529" h="659866">
                <a:moveTo>
                  <a:pt x="497997" y="116477"/>
                </a:moveTo>
                <a:lnTo>
                  <a:pt x="382731" y="1210"/>
                </a:lnTo>
                <a:lnTo>
                  <a:pt x="35705" y="1210"/>
                </a:lnTo>
                <a:cubicBezTo>
                  <a:pt x="16655" y="1210"/>
                  <a:pt x="1210" y="16655"/>
                  <a:pt x="1210" y="35705"/>
                </a:cubicBezTo>
                <a:lnTo>
                  <a:pt x="1210" y="652485"/>
                </a:lnTo>
                <a:cubicBezTo>
                  <a:pt x="1210" y="654605"/>
                  <a:pt x="1429" y="656670"/>
                  <a:pt x="1796" y="658684"/>
                </a:cubicBezTo>
                <a:lnTo>
                  <a:pt x="473042" y="658684"/>
                </a:lnTo>
                <a:cubicBezTo>
                  <a:pt x="486825" y="658684"/>
                  <a:pt x="497997" y="647511"/>
                  <a:pt x="497997" y="633728"/>
                </a:cubicBezTo>
                <a:close/>
              </a:path>
            </a:pathLst>
          </a:custGeom>
          <a:solidFill>
            <a:srgbClr val="26A6F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u="sng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CF5D7B3-3698-4957-9665-7D2949595DB2}"/>
              </a:ext>
            </a:extLst>
          </p:cNvPr>
          <p:cNvGrpSpPr/>
          <p:nvPr/>
        </p:nvGrpSpPr>
        <p:grpSpPr>
          <a:xfrm>
            <a:off x="10609505" y="2750698"/>
            <a:ext cx="347721" cy="448838"/>
            <a:chOff x="6964450" y="3677260"/>
            <a:chExt cx="526724" cy="688005"/>
          </a:xfrm>
        </p:grpSpPr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27D33844-460B-4A07-B5BC-96271BF21EEF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6B8C6227-0AE9-40CE-98AF-89F22CCE41D3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5FA30D39-FFCA-4787-B5B8-54E4EB194411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BC0B88E8-B951-41C0-B9EA-3D826664394D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F9D6B9E0-86A2-44FF-A5D6-909A86656D99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9549FD5-7240-4DAB-AF85-90AD90A5AFCD}"/>
              </a:ext>
            </a:extLst>
          </p:cNvPr>
          <p:cNvGrpSpPr/>
          <p:nvPr/>
        </p:nvGrpSpPr>
        <p:grpSpPr>
          <a:xfrm>
            <a:off x="2914595" y="2747210"/>
            <a:ext cx="347721" cy="448838"/>
            <a:chOff x="6964450" y="3677260"/>
            <a:chExt cx="526724" cy="688005"/>
          </a:xfrm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0400CC0B-E7A9-416F-9F5C-6265F437685B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B8FFD867-E697-49FD-A79B-DD3791F8C8B0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F682DB32-0878-43DB-85A3-EC4BC2CF9C82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A76D17D2-F940-4337-8FA8-0EFF50E13950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1CC64CF3-2A45-4925-AD64-B7FDE254132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AE46FB2-401F-4D36-883A-E3E358A0B253}"/>
              </a:ext>
            </a:extLst>
          </p:cNvPr>
          <p:cNvGrpSpPr/>
          <p:nvPr/>
        </p:nvGrpSpPr>
        <p:grpSpPr>
          <a:xfrm>
            <a:off x="4987438" y="2745613"/>
            <a:ext cx="347721" cy="448838"/>
            <a:chOff x="6964450" y="3677260"/>
            <a:chExt cx="526724" cy="688005"/>
          </a:xfrm>
        </p:grpSpPr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803F517C-CC40-46FC-94A6-5566F2FE2FD9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6" name="手繪多邊形: 圖案 45">
              <a:extLst>
                <a:ext uri="{FF2B5EF4-FFF2-40B4-BE49-F238E27FC236}">
                  <a16:creationId xmlns:a16="http://schemas.microsoft.com/office/drawing/2014/main" id="{D6B8F1C9-3737-4CD4-B72F-AC1AD3526B71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7" name="手繪多邊形: 圖案 46">
              <a:extLst>
                <a:ext uri="{FF2B5EF4-FFF2-40B4-BE49-F238E27FC236}">
                  <a16:creationId xmlns:a16="http://schemas.microsoft.com/office/drawing/2014/main" id="{74EA0020-295B-4E5E-B331-5FAD61E749A3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162B131-5E7A-4D78-9F99-324DD47CA1F9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1730A557-8B9F-4116-B8DB-9D6C072BC9E7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FB694E8B-0FF4-45D3-B713-8AB3D42D71D2}"/>
              </a:ext>
            </a:extLst>
          </p:cNvPr>
          <p:cNvGrpSpPr/>
          <p:nvPr/>
        </p:nvGrpSpPr>
        <p:grpSpPr>
          <a:xfrm>
            <a:off x="7030702" y="2745257"/>
            <a:ext cx="347721" cy="448838"/>
            <a:chOff x="6964450" y="3677260"/>
            <a:chExt cx="526724" cy="688005"/>
          </a:xfrm>
        </p:grpSpPr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7F4B8FCB-5CA9-4A86-86BE-0AE7C38D6EE9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61236865-F1A7-4F34-80A3-4450D9E521D2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C09C10FE-C03F-4396-9534-94A69A65FCA0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60D751E7-8C06-4D88-AB79-1AC2E05103DF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4A5A59B5-D35A-4954-A1C3-897F1ED2A58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D0CC1C9-7950-42A7-A085-4D635E247C46}"/>
              </a:ext>
            </a:extLst>
          </p:cNvPr>
          <p:cNvGrpSpPr/>
          <p:nvPr/>
        </p:nvGrpSpPr>
        <p:grpSpPr>
          <a:xfrm>
            <a:off x="8820113" y="2749678"/>
            <a:ext cx="347721" cy="448838"/>
            <a:chOff x="6964450" y="3677260"/>
            <a:chExt cx="526724" cy="688005"/>
          </a:xfrm>
        </p:grpSpPr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1CD10B16-BEA3-4DD2-84A3-42B805BD1773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83AF682A-1C13-4468-B120-97CAD84BC46E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BE0AC49D-2404-4D12-9C05-5FBD9238C9BF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9D982825-4487-4971-B78B-78371C1F6533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600D14C8-5937-4AED-B970-F31CF922A8B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CE0D1346-C8B8-49CF-82F9-BE572666FDCD}"/>
              </a:ext>
            </a:extLst>
          </p:cNvPr>
          <p:cNvSpPr/>
          <p:nvPr/>
        </p:nvSpPr>
        <p:spPr>
          <a:xfrm>
            <a:off x="10894583" y="2817889"/>
            <a:ext cx="58579" cy="376803"/>
          </a:xfrm>
          <a:custGeom>
            <a:avLst/>
            <a:gdLst>
              <a:gd name="connsiteX0" fmla="*/ 87582 w 88735"/>
              <a:gd name="connsiteY0" fmla="*/ 33602 h 577584"/>
              <a:gd name="connsiteX1" fmla="*/ 35705 w 88735"/>
              <a:gd name="connsiteY1" fmla="*/ 1210 h 577584"/>
              <a:gd name="connsiteX2" fmla="*/ 35705 w 88735"/>
              <a:gd name="connsiteY2" fmla="*/ 542067 h 577584"/>
              <a:gd name="connsiteX3" fmla="*/ 1210 w 88735"/>
              <a:gd name="connsiteY3" fmla="*/ 576562 h 577584"/>
              <a:gd name="connsiteX4" fmla="*/ 53088 w 88735"/>
              <a:gd name="connsiteY4" fmla="*/ 576562 h 577584"/>
              <a:gd name="connsiteX5" fmla="*/ 87583 w 88735"/>
              <a:gd name="connsiteY5" fmla="*/ 542067 h 577584"/>
              <a:gd name="connsiteX6" fmla="*/ 87583 w 88735"/>
              <a:gd name="connsiteY6" fmla="*/ 33602 h 57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35" h="577584">
                <a:moveTo>
                  <a:pt x="87582" y="33602"/>
                </a:moveTo>
                <a:lnTo>
                  <a:pt x="35705" y="1210"/>
                </a:lnTo>
                <a:lnTo>
                  <a:pt x="35705" y="542067"/>
                </a:lnTo>
                <a:cubicBezTo>
                  <a:pt x="35705" y="561117"/>
                  <a:pt x="20261" y="576562"/>
                  <a:pt x="1210" y="576562"/>
                </a:cubicBezTo>
                <a:lnTo>
                  <a:pt x="53088" y="576562"/>
                </a:lnTo>
                <a:cubicBezTo>
                  <a:pt x="72138" y="576562"/>
                  <a:pt x="87583" y="561117"/>
                  <a:pt x="87583" y="542067"/>
                </a:cubicBezTo>
                <a:lnTo>
                  <a:pt x="87583" y="33602"/>
                </a:lnTo>
                <a:close/>
              </a:path>
            </a:pathLst>
          </a:custGeom>
          <a:solidFill>
            <a:srgbClr val="D8ECF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7AC56AF0-E3CA-451E-B4B0-8CB9E8E74C83}"/>
              </a:ext>
            </a:extLst>
          </p:cNvPr>
          <p:cNvSpPr/>
          <p:nvPr/>
        </p:nvSpPr>
        <p:spPr>
          <a:xfrm>
            <a:off x="10857324" y="2745854"/>
            <a:ext cx="95857" cy="94727"/>
          </a:xfrm>
          <a:custGeom>
            <a:avLst/>
            <a:gdLst>
              <a:gd name="connsiteX0" fmla="*/ 35705 w 145202"/>
              <a:gd name="connsiteY0" fmla="*/ 144022 h 145202"/>
              <a:gd name="connsiteX1" fmla="*/ 144022 w 145202"/>
              <a:gd name="connsiteY1" fmla="*/ 144022 h 145202"/>
              <a:gd name="connsiteX2" fmla="*/ 1210 w 145202"/>
              <a:gd name="connsiteY2" fmla="*/ 1210 h 145202"/>
              <a:gd name="connsiteX3" fmla="*/ 1210 w 145202"/>
              <a:gd name="connsiteY3" fmla="*/ 109527 h 145202"/>
              <a:gd name="connsiteX4" fmla="*/ 35705 w 145202"/>
              <a:gd name="connsiteY4" fmla="*/ 144022 h 14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202" h="145202">
                <a:moveTo>
                  <a:pt x="35705" y="144022"/>
                </a:moveTo>
                <a:lnTo>
                  <a:pt x="144022" y="144022"/>
                </a:lnTo>
                <a:lnTo>
                  <a:pt x="1210" y="1210"/>
                </a:lnTo>
                <a:lnTo>
                  <a:pt x="1210" y="109527"/>
                </a:lnTo>
                <a:cubicBezTo>
                  <a:pt x="1210" y="128577"/>
                  <a:pt x="16655" y="144022"/>
                  <a:pt x="35705" y="144022"/>
                </a:cubicBezTo>
                <a:close/>
              </a:path>
            </a:pathLst>
          </a:custGeom>
          <a:solidFill>
            <a:srgbClr val="B3DAF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22C87237-0B02-4C2D-AB91-426D3875794B}"/>
              </a:ext>
            </a:extLst>
          </p:cNvPr>
          <p:cNvSpPr/>
          <p:nvPr/>
        </p:nvSpPr>
        <p:spPr>
          <a:xfrm>
            <a:off x="10651877" y="2873737"/>
            <a:ext cx="254553" cy="16840"/>
          </a:xfrm>
          <a:custGeom>
            <a:avLst/>
            <a:gdLst>
              <a:gd name="connsiteX0" fmla="*/ 372442 w 385594"/>
              <a:gd name="connsiteY0" fmla="*/ 26166 h 25813"/>
              <a:gd name="connsiteX1" fmla="*/ 13688 w 385594"/>
              <a:gd name="connsiteY1" fmla="*/ 26166 h 25813"/>
              <a:gd name="connsiteX2" fmla="*/ 1210 w 385594"/>
              <a:gd name="connsiteY2" fmla="*/ 13688 h 25813"/>
              <a:gd name="connsiteX3" fmla="*/ 13688 w 385594"/>
              <a:gd name="connsiteY3" fmla="*/ 1210 h 25813"/>
              <a:gd name="connsiteX4" fmla="*/ 372442 w 385594"/>
              <a:gd name="connsiteY4" fmla="*/ 1210 h 25813"/>
              <a:gd name="connsiteX5" fmla="*/ 384920 w 385594"/>
              <a:gd name="connsiteY5" fmla="*/ 13688 h 25813"/>
              <a:gd name="connsiteX6" fmla="*/ 372442 w 385594"/>
              <a:gd name="connsiteY6" fmla="*/ 26166 h 2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594" h="25813">
                <a:moveTo>
                  <a:pt x="372442" y="26166"/>
                </a:moveTo>
                <a:lnTo>
                  <a:pt x="13688" y="26166"/>
                </a:lnTo>
                <a:cubicBezTo>
                  <a:pt x="6795" y="26166"/>
                  <a:pt x="1210" y="20578"/>
                  <a:pt x="1210" y="13688"/>
                </a:cubicBezTo>
                <a:cubicBezTo>
                  <a:pt x="1210" y="6797"/>
                  <a:pt x="6795" y="1210"/>
                  <a:pt x="13688" y="1210"/>
                </a:cubicBezTo>
                <a:lnTo>
                  <a:pt x="372442" y="1210"/>
                </a:lnTo>
                <a:cubicBezTo>
                  <a:pt x="379334" y="1210"/>
                  <a:pt x="384920" y="6797"/>
                  <a:pt x="384920" y="13688"/>
                </a:cubicBezTo>
                <a:cubicBezTo>
                  <a:pt x="384920" y="20578"/>
                  <a:pt x="379334" y="26166"/>
                  <a:pt x="372442" y="26166"/>
                </a:cubicBezTo>
                <a:close/>
              </a:path>
            </a:pathLst>
          </a:custGeom>
          <a:solidFill>
            <a:srgbClr val="82AEE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7" name="手繪多邊形: 圖案 66">
            <a:extLst>
              <a:ext uri="{FF2B5EF4-FFF2-40B4-BE49-F238E27FC236}">
                <a16:creationId xmlns:a16="http://schemas.microsoft.com/office/drawing/2014/main" id="{8082DA6B-3D6A-443E-B3D3-46AF32E6B41E}"/>
              </a:ext>
            </a:extLst>
          </p:cNvPr>
          <p:cNvSpPr/>
          <p:nvPr/>
        </p:nvSpPr>
        <p:spPr>
          <a:xfrm>
            <a:off x="10651877" y="2927594"/>
            <a:ext cx="254553" cy="16840"/>
          </a:xfrm>
          <a:custGeom>
            <a:avLst/>
            <a:gdLst>
              <a:gd name="connsiteX0" fmla="*/ 372442 w 385594"/>
              <a:gd name="connsiteY0" fmla="*/ 26166 h 25813"/>
              <a:gd name="connsiteX1" fmla="*/ 13688 w 385594"/>
              <a:gd name="connsiteY1" fmla="*/ 26166 h 25813"/>
              <a:gd name="connsiteX2" fmla="*/ 1210 w 385594"/>
              <a:gd name="connsiteY2" fmla="*/ 13688 h 25813"/>
              <a:gd name="connsiteX3" fmla="*/ 13688 w 385594"/>
              <a:gd name="connsiteY3" fmla="*/ 1210 h 25813"/>
              <a:gd name="connsiteX4" fmla="*/ 372442 w 385594"/>
              <a:gd name="connsiteY4" fmla="*/ 1210 h 25813"/>
              <a:gd name="connsiteX5" fmla="*/ 384920 w 385594"/>
              <a:gd name="connsiteY5" fmla="*/ 13688 h 25813"/>
              <a:gd name="connsiteX6" fmla="*/ 372442 w 385594"/>
              <a:gd name="connsiteY6" fmla="*/ 26166 h 2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594" h="25813">
                <a:moveTo>
                  <a:pt x="372442" y="26166"/>
                </a:moveTo>
                <a:lnTo>
                  <a:pt x="13688" y="26166"/>
                </a:lnTo>
                <a:cubicBezTo>
                  <a:pt x="6795" y="26166"/>
                  <a:pt x="1210" y="20578"/>
                  <a:pt x="1210" y="13688"/>
                </a:cubicBezTo>
                <a:cubicBezTo>
                  <a:pt x="1210" y="6797"/>
                  <a:pt x="6795" y="1210"/>
                  <a:pt x="13688" y="1210"/>
                </a:cubicBezTo>
                <a:lnTo>
                  <a:pt x="372442" y="1210"/>
                </a:lnTo>
                <a:cubicBezTo>
                  <a:pt x="379334" y="1210"/>
                  <a:pt x="384920" y="6797"/>
                  <a:pt x="384920" y="13688"/>
                </a:cubicBezTo>
                <a:cubicBezTo>
                  <a:pt x="384920" y="20578"/>
                  <a:pt x="379334" y="26166"/>
                  <a:pt x="372442" y="26166"/>
                </a:cubicBezTo>
                <a:close/>
              </a:path>
            </a:pathLst>
          </a:custGeom>
          <a:solidFill>
            <a:srgbClr val="82AEE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E7D35FAD-D5B5-4D9A-8EB1-3C4D4A997457}"/>
              </a:ext>
            </a:extLst>
          </p:cNvPr>
          <p:cNvSpPr txBox="1"/>
          <p:nvPr/>
        </p:nvSpPr>
        <p:spPr>
          <a:xfrm>
            <a:off x="4297902" y="1530179"/>
            <a:ext cx="3596195" cy="442674"/>
          </a:xfrm>
          <a:prstGeom prst="roundRect">
            <a:avLst/>
          </a:prstGeom>
          <a:solidFill>
            <a:srgbClr val="EF6C00">
              <a:alpha val="2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持續準備！減輕負擔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...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嗎？</a:t>
            </a: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C123D647-8DCF-401F-94BF-CBDFD830415B}"/>
              </a:ext>
            </a:extLst>
          </p:cNvPr>
          <p:cNvGrpSpPr/>
          <p:nvPr/>
        </p:nvGrpSpPr>
        <p:grpSpPr>
          <a:xfrm>
            <a:off x="1140667" y="2747210"/>
            <a:ext cx="347721" cy="448838"/>
            <a:chOff x="6964450" y="3677260"/>
            <a:chExt cx="526724" cy="688005"/>
          </a:xfrm>
        </p:grpSpPr>
        <p:sp>
          <p:nvSpPr>
            <p:cNvPr id="96" name="手繪多邊形: 圖案 95">
              <a:extLst>
                <a:ext uri="{FF2B5EF4-FFF2-40B4-BE49-F238E27FC236}">
                  <a16:creationId xmlns:a16="http://schemas.microsoft.com/office/drawing/2014/main" id="{AD3A765E-1699-4585-9A32-085959BD6AD4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97" name="手繪多邊形: 圖案 96">
              <a:extLst>
                <a:ext uri="{FF2B5EF4-FFF2-40B4-BE49-F238E27FC236}">
                  <a16:creationId xmlns:a16="http://schemas.microsoft.com/office/drawing/2014/main" id="{D55123D5-8ED2-4499-B9DA-97057AE89181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98" name="手繪多邊形: 圖案 97">
              <a:extLst>
                <a:ext uri="{FF2B5EF4-FFF2-40B4-BE49-F238E27FC236}">
                  <a16:creationId xmlns:a16="http://schemas.microsoft.com/office/drawing/2014/main" id="{1FBC2B1C-1257-482E-85FA-6983630D8636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99" name="手繪多邊形: 圖案 98">
              <a:extLst>
                <a:ext uri="{FF2B5EF4-FFF2-40B4-BE49-F238E27FC236}">
                  <a16:creationId xmlns:a16="http://schemas.microsoft.com/office/drawing/2014/main" id="{476CA117-D799-4F73-8F04-F9C0B84FD3EC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100" name="手繪多邊形: 圖案 99">
              <a:extLst>
                <a:ext uri="{FF2B5EF4-FFF2-40B4-BE49-F238E27FC236}">
                  <a16:creationId xmlns:a16="http://schemas.microsoft.com/office/drawing/2014/main" id="{F6FCD899-15E9-4577-9952-021F1993BAF7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355BF25-855D-41C7-9652-4474BAA33C89}"/>
              </a:ext>
            </a:extLst>
          </p:cNvPr>
          <p:cNvGrpSpPr/>
          <p:nvPr/>
        </p:nvGrpSpPr>
        <p:grpSpPr>
          <a:xfrm>
            <a:off x="468017" y="4526890"/>
            <a:ext cx="1822544" cy="704857"/>
            <a:chOff x="1187084" y="5233222"/>
            <a:chExt cx="1822544" cy="704857"/>
          </a:xfrm>
        </p:grpSpPr>
        <p:sp>
          <p:nvSpPr>
            <p:cNvPr id="122" name="矩形: 圓角 121">
              <a:extLst>
                <a:ext uri="{FF2B5EF4-FFF2-40B4-BE49-F238E27FC236}">
                  <a16:creationId xmlns:a16="http://schemas.microsoft.com/office/drawing/2014/main" id="{F4EAB0AB-192B-48D1-8924-E2394C7E93C8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7B895D-D50C-49FD-A5B2-B7E12F0B8C10}"/>
                </a:ext>
              </a:extLst>
            </p:cNvPr>
            <p:cNvSpPr/>
            <p:nvPr/>
          </p:nvSpPr>
          <p:spPr>
            <a:xfrm>
              <a:off x="1303091" y="5233222"/>
              <a:ext cx="1569660" cy="56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課程學習成果</a:t>
              </a:r>
            </a:p>
          </p:txBody>
        </p:sp>
      </p:grp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9F61AD58-A8B5-4F87-B867-C54D32240474}"/>
              </a:ext>
            </a:extLst>
          </p:cNvPr>
          <p:cNvGrpSpPr/>
          <p:nvPr/>
        </p:nvGrpSpPr>
        <p:grpSpPr>
          <a:xfrm>
            <a:off x="468017" y="5554038"/>
            <a:ext cx="1822544" cy="704857"/>
            <a:chOff x="1187084" y="5233222"/>
            <a:chExt cx="1822544" cy="704857"/>
          </a:xfrm>
        </p:grpSpPr>
        <p:sp>
          <p:nvSpPr>
            <p:cNvPr id="124" name="矩形: 圓角 123">
              <a:extLst>
                <a:ext uri="{FF2B5EF4-FFF2-40B4-BE49-F238E27FC236}">
                  <a16:creationId xmlns:a16="http://schemas.microsoft.com/office/drawing/2014/main" id="{F7A7CCE5-225F-42D4-8C36-3D224F7DBDAF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39168FC1-159B-4925-BF49-00FC53A64FCE}"/>
                </a:ext>
              </a:extLst>
            </p:cNvPr>
            <p:cNvSpPr/>
            <p:nvPr/>
          </p:nvSpPr>
          <p:spPr>
            <a:xfrm>
              <a:off x="1533924" y="5233222"/>
              <a:ext cx="1107996" cy="56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多元表現</a:t>
              </a:r>
            </a:p>
          </p:txBody>
        </p:sp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24BDDD5B-681E-439F-9B3A-69F9E085CE27}"/>
              </a:ext>
            </a:extLst>
          </p:cNvPr>
          <p:cNvGrpSpPr/>
          <p:nvPr/>
        </p:nvGrpSpPr>
        <p:grpSpPr>
          <a:xfrm>
            <a:off x="2447392" y="5554038"/>
            <a:ext cx="7580528" cy="704857"/>
            <a:chOff x="1187084" y="5233222"/>
            <a:chExt cx="1822544" cy="704857"/>
          </a:xfrm>
          <a:solidFill>
            <a:schemeClr val="bg1">
              <a:alpha val="38000"/>
            </a:schemeClr>
          </a:solidFill>
        </p:grpSpPr>
        <p:sp>
          <p:nvSpPr>
            <p:cNvPr id="127" name="矩形: 圓角 126">
              <a:extLst>
                <a:ext uri="{FF2B5EF4-FFF2-40B4-BE49-F238E27FC236}">
                  <a16:creationId xmlns:a16="http://schemas.microsoft.com/office/drawing/2014/main" id="{27B05209-4E48-4258-8D61-D2EF0AFFF5EA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29DFF4C0-EE26-49C5-BD38-68A00D4D6F79}"/>
                </a:ext>
              </a:extLst>
            </p:cNvPr>
            <p:cNvSpPr/>
            <p:nvPr/>
          </p:nvSpPr>
          <p:spPr>
            <a:xfrm>
              <a:off x="1247875" y="5233222"/>
              <a:ext cx="1192390" cy="5629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dirty="0">
                  <a:solidFill>
                    <a:srgbClr val="EF6C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彈性學習、團體活動、志工服務、競賽、證照</a:t>
              </a:r>
              <a:r>
                <a:rPr lang="en-US" altLang="zh-TW" dirty="0">
                  <a:solidFill>
                    <a:srgbClr val="EF6C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......</a:t>
              </a:r>
              <a:endPara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8A6BF3FA-4537-4E3F-8C7C-D2807BC4A39A}"/>
              </a:ext>
            </a:extLst>
          </p:cNvPr>
          <p:cNvGrpSpPr/>
          <p:nvPr/>
        </p:nvGrpSpPr>
        <p:grpSpPr>
          <a:xfrm>
            <a:off x="2447392" y="4622964"/>
            <a:ext cx="7580528" cy="704857"/>
            <a:chOff x="1187084" y="5233222"/>
            <a:chExt cx="1822544" cy="704857"/>
          </a:xfrm>
          <a:solidFill>
            <a:schemeClr val="bg1">
              <a:alpha val="38000"/>
            </a:schemeClr>
          </a:solidFill>
        </p:grpSpPr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4743DB96-4B4B-4769-89B4-D78C9A9CA761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36BA6229-4C7B-4A01-878B-213D2F57F594}"/>
                </a:ext>
              </a:extLst>
            </p:cNvPr>
            <p:cNvSpPr/>
            <p:nvPr/>
          </p:nvSpPr>
          <p:spPr>
            <a:xfrm>
              <a:off x="1247875" y="5233222"/>
              <a:ext cx="875710" cy="5629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dirty="0">
                  <a:solidFill>
                    <a:srgbClr val="EF6C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課程作業、實作作品、書面報告</a:t>
              </a:r>
              <a:r>
                <a:rPr lang="en-US" altLang="zh-TW" dirty="0">
                  <a:solidFill>
                    <a:srgbClr val="EF6C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......</a:t>
              </a:r>
              <a:endPara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EF3A635F-D122-4297-A52B-67EE72D869EF}"/>
              </a:ext>
            </a:extLst>
          </p:cNvPr>
          <p:cNvSpPr/>
          <p:nvPr/>
        </p:nvSpPr>
        <p:spPr>
          <a:xfrm>
            <a:off x="10109382" y="4685836"/>
            <a:ext cx="1431802" cy="5629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至多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6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件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/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年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CCCE897-034D-405B-826C-A858C8547090}"/>
              </a:ext>
            </a:extLst>
          </p:cNvPr>
          <p:cNvSpPr/>
          <p:nvPr/>
        </p:nvSpPr>
        <p:spPr>
          <a:xfrm>
            <a:off x="10043659" y="5582396"/>
            <a:ext cx="1563249" cy="5629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至多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10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件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/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919492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F9F3C-CE55-40F8-AB4D-C1935813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目標受眾痛點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D5A14B-0806-40C0-BA8D-C8104B753554}"/>
              </a:ext>
            </a:extLst>
          </p:cNvPr>
          <p:cNvSpPr txBox="1"/>
          <p:nvPr/>
        </p:nvSpPr>
        <p:spPr>
          <a:xfrm>
            <a:off x="245533" y="2178983"/>
            <a:ext cx="11356527" cy="578882"/>
          </a:xfrm>
          <a:prstGeom prst="roundRect">
            <a:avLst/>
          </a:prstGeom>
          <a:solidFill>
            <a:srgbClr val="EF6C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19EE8F4-9CA5-4CF0-A67E-F39155FE0CE5}"/>
              </a:ext>
            </a:extLst>
          </p:cNvPr>
          <p:cNvSpPr/>
          <p:nvPr/>
        </p:nvSpPr>
        <p:spPr>
          <a:xfrm>
            <a:off x="245533" y="2958249"/>
            <a:ext cx="11356527" cy="2221325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4ED3654-E042-463C-B102-A07834882DBB}"/>
              </a:ext>
            </a:extLst>
          </p:cNvPr>
          <p:cNvSpPr txBox="1">
            <a:spLocks/>
          </p:cNvSpPr>
          <p:nvPr/>
        </p:nvSpPr>
        <p:spPr>
          <a:xfrm>
            <a:off x="4293299" y="2990175"/>
            <a:ext cx="3260992" cy="131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sz="7200" dirty="0"/>
              <a:t>77.8 %</a:t>
            </a:r>
            <a:endParaRPr lang="zh-TW" altLang="en-US" sz="7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6F0FE4-3256-4979-A4BC-D34C4AE26705}"/>
              </a:ext>
            </a:extLst>
          </p:cNvPr>
          <p:cNvSpPr txBox="1"/>
          <p:nvPr/>
        </p:nvSpPr>
        <p:spPr>
          <a:xfrm>
            <a:off x="3369250" y="4253285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不知如何規劃學習歷程檔案</a:t>
            </a:r>
          </a:p>
        </p:txBody>
      </p:sp>
    </p:spTree>
    <p:extLst>
      <p:ext uri="{BB962C8B-B14F-4D97-AF65-F5344CB8AC3E}">
        <p14:creationId xmlns:p14="http://schemas.microsoft.com/office/powerpoint/2010/main" val="96732447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F9F3C-CE55-40F8-AB4D-C1935813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目標受眾痛點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55486A-BB36-4A18-BB20-C8268AEAD5EC}"/>
              </a:ext>
            </a:extLst>
          </p:cNvPr>
          <p:cNvSpPr txBox="1"/>
          <p:nvPr/>
        </p:nvSpPr>
        <p:spPr>
          <a:xfrm>
            <a:off x="395733" y="570214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61C92A-D27D-4595-B8E4-1AEA1A94D0C0}"/>
              </a:ext>
            </a:extLst>
          </p:cNvPr>
          <p:cNvSpPr txBox="1"/>
          <p:nvPr/>
        </p:nvSpPr>
        <p:spPr>
          <a:xfrm>
            <a:off x="8393505" y="570214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79B248C-7FC4-43C4-A148-612E54BF1F2D}"/>
              </a:ext>
            </a:extLst>
          </p:cNvPr>
          <p:cNvSpPr txBox="1"/>
          <p:nvPr/>
        </p:nvSpPr>
        <p:spPr>
          <a:xfrm>
            <a:off x="4721264" y="570214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A810CE-D0B2-4628-B1A1-379C711AD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16" y="4237697"/>
            <a:ext cx="1177446" cy="117744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661BD8F-E440-45A8-89EA-7529CA024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02" y="4159562"/>
            <a:ext cx="1255581" cy="125558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76F9C-88AF-465F-812F-FEF959BB3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09" y="4159562"/>
            <a:ext cx="1255581" cy="125558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D5A14B-0806-40C0-BA8D-C8104B753554}"/>
              </a:ext>
            </a:extLst>
          </p:cNvPr>
          <p:cNvSpPr txBox="1"/>
          <p:nvPr/>
        </p:nvSpPr>
        <p:spPr>
          <a:xfrm>
            <a:off x="299410" y="1064167"/>
            <a:ext cx="11356527" cy="442674"/>
          </a:xfrm>
          <a:prstGeom prst="roundRect">
            <a:avLst/>
          </a:prstGeom>
          <a:solidFill>
            <a:srgbClr val="EF6C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19EE8F4-9CA5-4CF0-A67E-F39155FE0CE5}"/>
              </a:ext>
            </a:extLst>
          </p:cNvPr>
          <p:cNvSpPr/>
          <p:nvPr/>
        </p:nvSpPr>
        <p:spPr>
          <a:xfrm>
            <a:off x="299410" y="1650828"/>
            <a:ext cx="11356527" cy="1585567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4ED3654-E042-463C-B102-A07834882DBB}"/>
              </a:ext>
            </a:extLst>
          </p:cNvPr>
          <p:cNvSpPr txBox="1">
            <a:spLocks/>
          </p:cNvSpPr>
          <p:nvPr/>
        </p:nvSpPr>
        <p:spPr>
          <a:xfrm>
            <a:off x="5156406" y="1580554"/>
            <a:ext cx="1997890" cy="117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77.8 %</a:t>
            </a:r>
            <a:endParaRPr lang="zh-TW" alt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6F0FE4-3256-4979-A4BC-D34C4AE26705}"/>
              </a:ext>
            </a:extLst>
          </p:cNvPr>
          <p:cNvSpPr txBox="1"/>
          <p:nvPr/>
        </p:nvSpPr>
        <p:spPr>
          <a:xfrm>
            <a:off x="4617590" y="259531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不知如何規劃學習歷程檔案</a:t>
            </a:r>
          </a:p>
        </p:txBody>
      </p:sp>
    </p:spTree>
    <p:extLst>
      <p:ext uri="{BB962C8B-B14F-4D97-AF65-F5344CB8AC3E}">
        <p14:creationId xmlns:p14="http://schemas.microsoft.com/office/powerpoint/2010/main" val="13456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3EC4E6-3E78-4754-B1ED-D859DAB0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竟品分析與現存問題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E7F5460-026A-408E-9E23-2FAE48552139}"/>
              </a:ext>
            </a:extLst>
          </p:cNvPr>
          <p:cNvGrpSpPr/>
          <p:nvPr/>
        </p:nvGrpSpPr>
        <p:grpSpPr>
          <a:xfrm>
            <a:off x="299410" y="3129762"/>
            <a:ext cx="11356528" cy="1530306"/>
            <a:chOff x="299410" y="3129762"/>
            <a:chExt cx="11356528" cy="153030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0282B25-2B80-4FC3-A610-AEB8DF6BE4D5}"/>
                </a:ext>
              </a:extLst>
            </p:cNvPr>
            <p:cNvSpPr txBox="1"/>
            <p:nvPr/>
          </p:nvSpPr>
          <p:spPr>
            <a:xfrm>
              <a:off x="299411" y="3129762"/>
              <a:ext cx="5553812" cy="578882"/>
            </a:xfrm>
            <a:prstGeom prst="roundRect">
              <a:avLst/>
            </a:prstGeom>
            <a:solidFill>
              <a:srgbClr val="EF6C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分析型工具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E26CCDBC-797F-4AC9-9985-9C5B59155817}"/>
                </a:ext>
              </a:extLst>
            </p:cNvPr>
            <p:cNvSpPr/>
            <p:nvPr/>
          </p:nvSpPr>
          <p:spPr>
            <a:xfrm>
              <a:off x="299410" y="4013280"/>
              <a:ext cx="5553811" cy="646788"/>
            </a:xfrm>
            <a:prstGeom prst="roundRect">
              <a:avLst>
                <a:gd name="adj" fmla="val 7006"/>
              </a:avLst>
            </a:prstGeom>
            <a:solidFill>
              <a:schemeClr val="bg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790D3DD-9047-4B10-B59C-09E8461DFDBF}"/>
                </a:ext>
              </a:extLst>
            </p:cNvPr>
            <p:cNvSpPr txBox="1"/>
            <p:nvPr/>
          </p:nvSpPr>
          <p:spPr>
            <a:xfrm>
              <a:off x="6273209" y="3129762"/>
              <a:ext cx="5382728" cy="578882"/>
            </a:xfrm>
            <a:prstGeom prst="roundRect">
              <a:avLst/>
            </a:prstGeom>
            <a:solidFill>
              <a:srgbClr val="EF6C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探索型工具</a:t>
              </a: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C624E5E7-D36D-4576-929D-65A4E381E4BF}"/>
                </a:ext>
              </a:extLst>
            </p:cNvPr>
            <p:cNvSpPr/>
            <p:nvPr/>
          </p:nvSpPr>
          <p:spPr>
            <a:xfrm>
              <a:off x="6273210" y="3994190"/>
              <a:ext cx="5382728" cy="646788"/>
            </a:xfrm>
            <a:prstGeom prst="roundRect">
              <a:avLst>
                <a:gd name="adj" fmla="val 7006"/>
              </a:avLst>
            </a:prstGeom>
            <a:solidFill>
              <a:schemeClr val="bg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EE5D521-0619-418B-8326-C46903D3C876}"/>
                </a:ext>
              </a:extLst>
            </p:cNvPr>
            <p:cNvSpPr/>
            <p:nvPr/>
          </p:nvSpPr>
          <p:spPr>
            <a:xfrm>
              <a:off x="345864" y="4186081"/>
              <a:ext cx="5507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ctr"/>
              <a:r>
                <a:rPr lang="zh-TW" altLang="en-US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透過學校施測的性向測驗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899FDD0-21D6-4DB1-8F7E-3173E74614E0}"/>
                </a:ext>
              </a:extLst>
            </p:cNvPr>
            <p:cNvSpPr/>
            <p:nvPr/>
          </p:nvSpPr>
          <p:spPr>
            <a:xfrm>
              <a:off x="6273209" y="4132917"/>
              <a:ext cx="53827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ctr"/>
              <a:r>
                <a:rPr lang="zh-TW" altLang="en-US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大學問、</a:t>
              </a:r>
              <a:r>
                <a:rPr lang="en-US" altLang="zh-TW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IOH</a:t>
              </a:r>
              <a:r>
                <a:rPr lang="zh-TW" altLang="en-US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、作伙學、</a:t>
              </a:r>
              <a:r>
                <a:rPr lang="en-US" altLang="zh-TW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ColleGo!...</a:t>
              </a:r>
              <a:endParaRPr lang="zh-TW" altLang="en-US" dirty="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307CCA-0DEC-4C62-958B-441A23A31B0B}"/>
              </a:ext>
            </a:extLst>
          </p:cNvPr>
          <p:cNvSpPr txBox="1"/>
          <p:nvPr/>
        </p:nvSpPr>
        <p:spPr>
          <a:xfrm>
            <a:off x="93774" y="918426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DC9BE91-03C3-47A4-B1F6-149DBE584AE1}"/>
              </a:ext>
            </a:extLst>
          </p:cNvPr>
          <p:cNvSpPr txBox="1"/>
          <p:nvPr/>
        </p:nvSpPr>
        <p:spPr>
          <a:xfrm>
            <a:off x="4309813" y="918426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5B15022-88FD-4BD7-927C-6AA9E085A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16" y="7719818"/>
            <a:ext cx="1177446" cy="117744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95EAB7B-6194-4325-91EA-FA64B41F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02" y="7641683"/>
            <a:ext cx="1255581" cy="125558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4E2E447-588A-472C-87D7-45C1FCAA6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09" y="7641683"/>
            <a:ext cx="1255581" cy="125558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806B2D-44D5-48CE-B8F1-E0038C225D3B}"/>
              </a:ext>
            </a:extLst>
          </p:cNvPr>
          <p:cNvSpPr txBox="1"/>
          <p:nvPr/>
        </p:nvSpPr>
        <p:spPr>
          <a:xfrm>
            <a:off x="8220243" y="918426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</p:spTree>
    <p:extLst>
      <p:ext uri="{BB962C8B-B14F-4D97-AF65-F5344CB8AC3E}">
        <p14:creationId xmlns:p14="http://schemas.microsoft.com/office/powerpoint/2010/main" val="365207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3EC4E6-3E78-4754-B1ED-D859DAB0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竟品分析與現存問題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2D7963-B832-4B21-B9C8-0936DF5ADF3A}"/>
              </a:ext>
            </a:extLst>
          </p:cNvPr>
          <p:cNvSpPr txBox="1"/>
          <p:nvPr/>
        </p:nvSpPr>
        <p:spPr>
          <a:xfrm>
            <a:off x="299410" y="3469481"/>
            <a:ext cx="11356527" cy="578882"/>
          </a:xfrm>
          <a:prstGeom prst="roundRect">
            <a:avLst/>
          </a:prstGeom>
          <a:solidFill>
            <a:srgbClr val="EF6C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未解決問題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C404294-4865-4B22-AC60-096D89F98DBF}"/>
              </a:ext>
            </a:extLst>
          </p:cNvPr>
          <p:cNvSpPr/>
          <p:nvPr/>
        </p:nvSpPr>
        <p:spPr>
          <a:xfrm>
            <a:off x="299410" y="4248747"/>
            <a:ext cx="11356527" cy="2221325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E93E45A-1778-4519-9889-C08184F41AC3}"/>
              </a:ext>
            </a:extLst>
          </p:cNvPr>
          <p:cNvGrpSpPr/>
          <p:nvPr/>
        </p:nvGrpSpPr>
        <p:grpSpPr>
          <a:xfrm>
            <a:off x="299410" y="1209522"/>
            <a:ext cx="11356528" cy="1530306"/>
            <a:chOff x="299410" y="1209522"/>
            <a:chExt cx="11356528" cy="153030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0282B25-2B80-4FC3-A610-AEB8DF6BE4D5}"/>
                </a:ext>
              </a:extLst>
            </p:cNvPr>
            <p:cNvSpPr txBox="1"/>
            <p:nvPr/>
          </p:nvSpPr>
          <p:spPr>
            <a:xfrm>
              <a:off x="299411" y="1209522"/>
              <a:ext cx="5553812" cy="578882"/>
            </a:xfrm>
            <a:prstGeom prst="roundRect">
              <a:avLst/>
            </a:prstGeom>
            <a:solidFill>
              <a:srgbClr val="FFC28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分析型工具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E26CCDBC-797F-4AC9-9985-9C5B59155817}"/>
                </a:ext>
              </a:extLst>
            </p:cNvPr>
            <p:cNvSpPr/>
            <p:nvPr/>
          </p:nvSpPr>
          <p:spPr>
            <a:xfrm>
              <a:off x="299410" y="2093040"/>
              <a:ext cx="5553811" cy="646788"/>
            </a:xfrm>
            <a:prstGeom prst="roundRect">
              <a:avLst>
                <a:gd name="adj" fmla="val 7006"/>
              </a:avLst>
            </a:prstGeom>
            <a:solidFill>
              <a:schemeClr val="bg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790D3DD-9047-4B10-B59C-09E8461DFDBF}"/>
                </a:ext>
              </a:extLst>
            </p:cNvPr>
            <p:cNvSpPr txBox="1"/>
            <p:nvPr/>
          </p:nvSpPr>
          <p:spPr>
            <a:xfrm>
              <a:off x="6273209" y="1209522"/>
              <a:ext cx="5382728" cy="578882"/>
            </a:xfrm>
            <a:prstGeom prst="roundRect">
              <a:avLst/>
            </a:prstGeom>
            <a:solidFill>
              <a:srgbClr val="FFC28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探索型工具</a:t>
              </a: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C624E5E7-D36D-4576-929D-65A4E381E4BF}"/>
                </a:ext>
              </a:extLst>
            </p:cNvPr>
            <p:cNvSpPr/>
            <p:nvPr/>
          </p:nvSpPr>
          <p:spPr>
            <a:xfrm>
              <a:off x="6273210" y="2073950"/>
              <a:ext cx="5382728" cy="646788"/>
            </a:xfrm>
            <a:prstGeom prst="roundRect">
              <a:avLst>
                <a:gd name="adj" fmla="val 7006"/>
              </a:avLst>
            </a:prstGeom>
            <a:solidFill>
              <a:schemeClr val="bg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EE5D521-0619-418B-8326-C46903D3C876}"/>
                </a:ext>
              </a:extLst>
            </p:cNvPr>
            <p:cNvSpPr/>
            <p:nvPr/>
          </p:nvSpPr>
          <p:spPr>
            <a:xfrm>
              <a:off x="345864" y="2265841"/>
              <a:ext cx="5507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ctr"/>
              <a:r>
                <a:rPr lang="zh-TW" altLang="en-US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透過學校施測的性向測驗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899FDD0-21D6-4DB1-8F7E-3173E74614E0}"/>
                </a:ext>
              </a:extLst>
            </p:cNvPr>
            <p:cNvSpPr/>
            <p:nvPr/>
          </p:nvSpPr>
          <p:spPr>
            <a:xfrm>
              <a:off x="6273209" y="2212677"/>
              <a:ext cx="53827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ctr"/>
              <a:r>
                <a:rPr lang="zh-TW" altLang="en-US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大學問、</a:t>
              </a:r>
              <a:r>
                <a:rPr lang="en-US" altLang="zh-TW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IOH</a:t>
              </a:r>
              <a:r>
                <a:rPr lang="zh-TW" altLang="en-US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、作伙學、</a:t>
              </a:r>
              <a:r>
                <a:rPr lang="en-US" altLang="zh-TW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ColleGo!...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997B532-2464-490C-836C-60FE91859B6C}"/>
              </a:ext>
            </a:extLst>
          </p:cNvPr>
          <p:cNvSpPr txBox="1"/>
          <p:nvPr/>
        </p:nvSpPr>
        <p:spPr>
          <a:xfrm>
            <a:off x="299410" y="883640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22D7B1-5FED-4306-8C49-044EBE514EF0}"/>
              </a:ext>
            </a:extLst>
          </p:cNvPr>
          <p:cNvSpPr txBox="1"/>
          <p:nvPr/>
        </p:nvSpPr>
        <p:spPr>
          <a:xfrm>
            <a:off x="8118101" y="883640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8B8748-3073-4A57-B516-D2E6E9692C49}"/>
              </a:ext>
            </a:extLst>
          </p:cNvPr>
          <p:cNvSpPr txBox="1"/>
          <p:nvPr/>
        </p:nvSpPr>
        <p:spPr>
          <a:xfrm>
            <a:off x="4515449" y="883640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296C396-C5A0-4DA2-B44B-487A7E92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452" y="7780815"/>
            <a:ext cx="833652" cy="83365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CBA162D-EAA2-4382-A4CD-3ED78BC6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38" y="7725494"/>
            <a:ext cx="888973" cy="88897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BDA4467-F719-4838-BC6A-6C5CD6722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45" y="7725494"/>
            <a:ext cx="888973" cy="888973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3CF1812-F2D2-439D-9F2E-4FE2E5075FBC}"/>
              </a:ext>
            </a:extLst>
          </p:cNvPr>
          <p:cNvCxnSpPr>
            <a:cxnSpLocks/>
          </p:cNvCxnSpPr>
          <p:nvPr/>
        </p:nvCxnSpPr>
        <p:spPr>
          <a:xfrm flipH="1">
            <a:off x="6070388" y="2782426"/>
            <a:ext cx="1083" cy="539802"/>
          </a:xfrm>
          <a:prstGeom prst="straightConnector1">
            <a:avLst/>
          </a:prstGeom>
          <a:ln w="76200">
            <a:solidFill>
              <a:srgbClr val="EF6C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46F6167-3ED0-4B3A-98FF-90A24F5DFF09}"/>
              </a:ext>
            </a:extLst>
          </p:cNvPr>
          <p:cNvSpPr txBox="1"/>
          <p:nvPr/>
        </p:nvSpPr>
        <p:spPr>
          <a:xfrm>
            <a:off x="4080064" y="5694937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缺乏長期、累加性性向分析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6CF11CC-8D7B-4971-809E-3CFFADF093A1}"/>
              </a:ext>
            </a:extLst>
          </p:cNvPr>
          <p:cNvSpPr txBox="1"/>
          <p:nvPr/>
        </p:nvSpPr>
        <p:spPr>
          <a:xfrm>
            <a:off x="655099" y="569493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無系統性檔案整理輔助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193C0D1-CE09-48F7-9250-840BCE2EF05A}"/>
              </a:ext>
            </a:extLst>
          </p:cNvPr>
          <p:cNvSpPr txBox="1"/>
          <p:nvPr/>
        </p:nvSpPr>
        <p:spPr>
          <a:xfrm>
            <a:off x="8017989" y="5694937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資料複雜，花費大量時間搜尋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24935E-E136-4DD7-B991-76553287B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76" y="4563590"/>
            <a:ext cx="953290" cy="95329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47987763-C2BB-4332-B75A-DE4B6E020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135" y="4563590"/>
            <a:ext cx="953290" cy="95329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271E34C-0509-4039-9543-4F8DC7A70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52" y="4419600"/>
            <a:ext cx="1097280" cy="1097280"/>
          </a:xfrm>
          <a:prstGeom prst="rect">
            <a:avLst/>
          </a:prstGeom>
        </p:spPr>
      </p:pic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1C5C67A1-1833-472F-8799-79D24DC5F072}"/>
              </a:ext>
            </a:extLst>
          </p:cNvPr>
          <p:cNvSpPr/>
          <p:nvPr/>
        </p:nvSpPr>
        <p:spPr>
          <a:xfrm>
            <a:off x="1063339" y="10728330"/>
            <a:ext cx="10518127" cy="612431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828D6E9-7FB5-4FA8-90C5-3DEAC58C7999}"/>
              </a:ext>
            </a:extLst>
          </p:cNvPr>
          <p:cNvSpPr/>
          <p:nvPr/>
        </p:nvSpPr>
        <p:spPr>
          <a:xfrm>
            <a:off x="1063339" y="9989729"/>
            <a:ext cx="10518127" cy="612431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249EE7A-7FFF-4663-8B17-631813F6701E}"/>
              </a:ext>
            </a:extLst>
          </p:cNvPr>
          <p:cNvSpPr txBox="1"/>
          <p:nvPr/>
        </p:nvSpPr>
        <p:spPr>
          <a:xfrm>
            <a:off x="4772561" y="10140048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9BAAB79-91D6-4559-9989-BC1F1E38C49E}"/>
              </a:ext>
            </a:extLst>
          </p:cNvPr>
          <p:cNvSpPr txBox="1"/>
          <p:nvPr/>
        </p:nvSpPr>
        <p:spPr>
          <a:xfrm>
            <a:off x="8734682" y="10137523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2FA007C-059C-4D71-975A-E9E33B44D3A7}"/>
              </a:ext>
            </a:extLst>
          </p:cNvPr>
          <p:cNvSpPr txBox="1"/>
          <p:nvPr/>
        </p:nvSpPr>
        <p:spPr>
          <a:xfrm>
            <a:off x="1220808" y="1014004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80A40E3B-C756-4849-9E10-39E1EA96EE00}"/>
              </a:ext>
            </a:extLst>
          </p:cNvPr>
          <p:cNvSpPr/>
          <p:nvPr/>
        </p:nvSpPr>
        <p:spPr>
          <a:xfrm>
            <a:off x="610535" y="9838232"/>
            <a:ext cx="1126825" cy="251330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未解決問題</a:t>
            </a: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BCD4B96F-F677-468C-8442-161FD53917CC}"/>
              </a:ext>
            </a:extLst>
          </p:cNvPr>
          <p:cNvSpPr/>
          <p:nvPr/>
        </p:nvSpPr>
        <p:spPr>
          <a:xfrm>
            <a:off x="610535" y="10738269"/>
            <a:ext cx="1126825" cy="251330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</p:spTree>
    <p:extLst>
      <p:ext uri="{BB962C8B-B14F-4D97-AF65-F5344CB8AC3E}">
        <p14:creationId xmlns:p14="http://schemas.microsoft.com/office/powerpoint/2010/main" val="119722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6094</TotalTime>
  <Words>1903</Words>
  <Application>Microsoft Office PowerPoint</Application>
  <PresentationFormat>寬螢幕</PresentationFormat>
  <Paragraphs>253</Paragraphs>
  <Slides>21</Slides>
  <Notes>17</Notes>
  <HiddenSlides>6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2" baseType="lpstr">
      <vt:lpstr>Noto Sans TC</vt:lpstr>
      <vt:lpstr>Noto Sans TC Black</vt:lpstr>
      <vt:lpstr>Noto Sans TC Medium</vt:lpstr>
      <vt:lpstr>新細明體</vt:lpstr>
      <vt:lpstr>Arial</vt:lpstr>
      <vt:lpstr>Calibri</vt:lpstr>
      <vt:lpstr>Calibri Light</vt:lpstr>
      <vt:lpstr>Noto Sans Light</vt:lpstr>
      <vt:lpstr>Noto Sans SemBd</vt:lpstr>
      <vt:lpstr>Times New Roman</vt:lpstr>
      <vt:lpstr>Office 佈景主題</vt:lpstr>
      <vt:lpstr>PowerPoint 簡報</vt:lpstr>
      <vt:lpstr>PowerPoint 簡報</vt:lpstr>
      <vt:lpstr>PowerPoint 簡報</vt:lpstr>
      <vt:lpstr>升大學教育改革內容</vt:lpstr>
      <vt:lpstr>升大學教育改革內容</vt:lpstr>
      <vt:lpstr>目標受眾痛點</vt:lpstr>
      <vt:lpstr>目標受眾痛點</vt:lpstr>
      <vt:lpstr>竟品分析與現存問題</vt:lpstr>
      <vt:lpstr>竟品分析與現存問題</vt:lpstr>
      <vt:lpstr>Pathfinder 誕生了！</vt:lpstr>
      <vt:lpstr>PowerPoint 簡報</vt:lpstr>
      <vt:lpstr>受眾分群與使用情境</vt:lpstr>
      <vt:lpstr>PowerPoint 簡報</vt:lpstr>
      <vt:lpstr>PowerPoint 簡報</vt:lpstr>
      <vt:lpstr>產品Expo Go 測試</vt:lpstr>
      <vt:lpstr>KANO測試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125</cp:revision>
  <dcterms:created xsi:type="dcterms:W3CDTF">2021-10-05T16:48:24Z</dcterms:created>
  <dcterms:modified xsi:type="dcterms:W3CDTF">2021-11-01T02:39:30Z</dcterms:modified>
</cp:coreProperties>
</file>